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6" r:id="rId12"/>
    <p:sldId id="265" r:id="rId13"/>
    <p:sldId id="268" r:id="rId14"/>
    <p:sldId id="269" r:id="rId15"/>
    <p:sldId id="270" r:id="rId16"/>
    <p:sldId id="271" r:id="rId17"/>
    <p:sldId id="272" r:id="rId18"/>
    <p:sldId id="273" r:id="rId19"/>
    <p:sldId id="277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10" autoAdjust="0"/>
    <p:restoredTop sz="94660"/>
  </p:normalViewPr>
  <p:slideViewPr>
    <p:cSldViewPr>
      <p:cViewPr varScale="1">
        <p:scale>
          <a:sx n="67" d="100"/>
          <a:sy n="67" d="100"/>
        </p:scale>
        <p:origin x="-5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E63C5-A04C-4E73-A398-BD837A5083A7}" type="datetimeFigureOut">
              <a:rPr lang="zh-CN" altLang="en-US" smtClean="0"/>
              <a:t>2010-8-4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14DFB-E7ED-494D-B5CC-1412DC7EB3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hyperlink" Target="http://www.ashly.com/pema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6000" dirty="0" smtClean="0"/>
              <a:t>ASHLY</a:t>
            </a:r>
            <a:r>
              <a:rPr lang="en-US" altLang="zh-CN" dirty="0" smtClean="0"/>
              <a:t> </a:t>
            </a:r>
            <a:br>
              <a:rPr lang="en-US" altLang="zh-CN" dirty="0" smtClean="0"/>
            </a:br>
            <a:r>
              <a:rPr lang="zh-CN" altLang="en-US" sz="1600" dirty="0" smtClean="0"/>
              <a:t>超过３５年音频制造经验，全新力作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57620" y="6072206"/>
            <a:ext cx="2214578" cy="285752"/>
          </a:xfrm>
        </p:spPr>
        <p:txBody>
          <a:bodyPr>
            <a:noAutofit/>
          </a:bodyPr>
          <a:lstStyle/>
          <a:p>
            <a:r>
              <a:rPr lang="zh-CN" altLang="en-US" sz="1200" dirty="0" smtClean="0"/>
              <a:t>　</a:t>
            </a:r>
            <a:r>
              <a:rPr lang="zh-TW" altLang="en-US" sz="1200" dirty="0" smtClean="0"/>
              <a:t>東匯傳播拓展有限公司</a:t>
            </a:r>
            <a:endParaRPr lang="zh-CN" altLang="en-US" sz="1200" dirty="0"/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286256"/>
            <a:ext cx="24669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 b="62264"/>
          <a:stretch>
            <a:fillRect/>
          </a:stretch>
        </p:blipFill>
        <p:spPr bwMode="auto">
          <a:xfrm>
            <a:off x="4929190" y="1500174"/>
            <a:ext cx="3071834" cy="2457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zh-CN" altLang="en-US" sz="1800" dirty="0"/>
              <a:t>可升级的</a:t>
            </a:r>
            <a:r>
              <a:rPr lang="en-US" sz="1800" dirty="0"/>
              <a:t>DSP</a:t>
            </a:r>
            <a:r>
              <a:rPr lang="zh-CN" altLang="en-US" sz="1800" dirty="0"/>
              <a:t>处理功能</a:t>
            </a:r>
          </a:p>
          <a:p>
            <a:pPr>
              <a:buNone/>
            </a:pPr>
            <a:r>
              <a:rPr lang="en-US" altLang="zh-CN" sz="1800" dirty="0"/>
              <a:t>• </a:t>
            </a:r>
            <a:r>
              <a:rPr lang="zh-CN" altLang="en-US" sz="1800" dirty="0"/>
              <a:t>搭载</a:t>
            </a:r>
            <a:r>
              <a:rPr lang="en-US" sz="1800" dirty="0" err="1"/>
              <a:t>Ashly</a:t>
            </a:r>
            <a:r>
              <a:rPr lang="en-US" sz="1800" dirty="0"/>
              <a:t> NE</a:t>
            </a:r>
            <a:r>
              <a:rPr lang="zh-CN" altLang="en-US" sz="1800" dirty="0"/>
              <a:t>系列</a:t>
            </a:r>
            <a:r>
              <a:rPr lang="en-US" sz="1800" dirty="0"/>
              <a:t>DSP</a:t>
            </a:r>
            <a:endParaRPr lang="zh-CN" altLang="en-US" sz="1800" dirty="0"/>
          </a:p>
          <a:p>
            <a:pPr>
              <a:buNone/>
            </a:pPr>
            <a:r>
              <a:rPr lang="en-US" altLang="zh-CN" sz="1800" dirty="0"/>
              <a:t>• </a:t>
            </a:r>
            <a:r>
              <a:rPr lang="en-US" sz="1800" dirty="0"/>
              <a:t>DSP</a:t>
            </a:r>
            <a:r>
              <a:rPr lang="zh-CN" altLang="en-US" sz="1800" dirty="0"/>
              <a:t>调整时时生效　</a:t>
            </a:r>
          </a:p>
          <a:p>
            <a:pPr>
              <a:buNone/>
            </a:pPr>
            <a:r>
              <a:rPr lang="en-US" altLang="zh-CN" sz="1800" dirty="0"/>
              <a:t>•</a:t>
            </a:r>
            <a:r>
              <a:rPr lang="en-US" sz="1800" dirty="0"/>
              <a:t> 96kHz</a:t>
            </a:r>
            <a:r>
              <a:rPr lang="zh-CN" altLang="en-US" sz="1800" dirty="0"/>
              <a:t>或</a:t>
            </a:r>
            <a:r>
              <a:rPr lang="en-US" sz="1800" dirty="0"/>
              <a:t>48kHz</a:t>
            </a:r>
            <a:r>
              <a:rPr lang="zh-CN" altLang="en-US" sz="1800" dirty="0"/>
              <a:t>采样频率</a:t>
            </a:r>
          </a:p>
          <a:p>
            <a:pPr>
              <a:buNone/>
            </a:pPr>
            <a:r>
              <a:rPr lang="en-US" altLang="zh-CN" sz="1800" dirty="0"/>
              <a:t>•</a:t>
            </a:r>
            <a:r>
              <a:rPr lang="en-US" sz="1800" dirty="0"/>
              <a:t> 32 Bit SHARC DSP</a:t>
            </a:r>
            <a:endParaRPr lang="zh-CN" altLang="en-US" sz="1800" dirty="0"/>
          </a:p>
          <a:p>
            <a:pPr>
              <a:buNone/>
            </a:pPr>
            <a:r>
              <a:rPr lang="en-US" altLang="zh-CN" sz="1800" dirty="0"/>
              <a:t>•</a:t>
            </a:r>
            <a:r>
              <a:rPr lang="en-US" sz="1800" dirty="0"/>
              <a:t> 24-bit A/D</a:t>
            </a:r>
            <a:r>
              <a:rPr lang="zh-CN" altLang="en-US" sz="1800" dirty="0"/>
              <a:t>或</a:t>
            </a:r>
            <a:r>
              <a:rPr lang="en-US" sz="1800" dirty="0"/>
              <a:t>D/A</a:t>
            </a:r>
            <a:r>
              <a:rPr lang="zh-CN" altLang="en-US" sz="1800" dirty="0"/>
              <a:t>转换</a:t>
            </a:r>
          </a:p>
          <a:p>
            <a:pPr>
              <a:buNone/>
            </a:pPr>
            <a:r>
              <a:rPr lang="en-US" altLang="zh-CN" sz="1800" dirty="0"/>
              <a:t>•</a:t>
            </a:r>
            <a:r>
              <a:rPr lang="en-US" sz="1800" dirty="0"/>
              <a:t> 15V </a:t>
            </a:r>
            <a:r>
              <a:rPr lang="zh-CN" altLang="en-US" sz="1800" dirty="0"/>
              <a:t>幻像电源</a:t>
            </a:r>
          </a:p>
          <a:p>
            <a:pPr>
              <a:buNone/>
            </a:pPr>
            <a:r>
              <a:rPr lang="en-US" altLang="zh-CN" sz="1800" dirty="0"/>
              <a:t>•</a:t>
            </a:r>
            <a:r>
              <a:rPr lang="en-US" sz="1800" dirty="0"/>
              <a:t> </a:t>
            </a:r>
            <a:r>
              <a:rPr lang="en-US" sz="1800" dirty="0" err="1"/>
              <a:t>Ashly</a:t>
            </a:r>
            <a:r>
              <a:rPr lang="zh-CN" altLang="en-US" sz="1800" dirty="0"/>
              <a:t>软件通过以太网控制</a:t>
            </a:r>
          </a:p>
          <a:p>
            <a:pPr>
              <a:buNone/>
            </a:pPr>
            <a:r>
              <a:rPr lang="en-US" altLang="zh-CN" sz="1800" dirty="0"/>
              <a:t>• </a:t>
            </a:r>
            <a:r>
              <a:rPr lang="zh-CN" altLang="en-US" sz="1800" dirty="0"/>
              <a:t>简单清晰的用户</a:t>
            </a:r>
            <a:r>
              <a:rPr lang="zh-CN" altLang="en-US" sz="1800" dirty="0" smtClean="0"/>
              <a:t>界面</a:t>
            </a:r>
            <a:endParaRPr lang="zh-CN" altLang="en-US" sz="1800" dirty="0"/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 descr="EAD透明背景Logo500像素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/>
          <a:srcRect l="59091" b="41879"/>
          <a:stretch>
            <a:fillRect/>
          </a:stretch>
        </p:blipFill>
        <p:spPr bwMode="auto">
          <a:xfrm>
            <a:off x="3786182" y="4357694"/>
            <a:ext cx="168772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4956668"/>
            <a:ext cx="857256" cy="118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1800" dirty="0" smtClean="0"/>
              <a:t>• </a:t>
            </a:r>
            <a:r>
              <a:rPr lang="zh-CN" altLang="en-US" sz="1800" dirty="0" smtClean="0"/>
              <a:t>自动</a:t>
            </a:r>
            <a:r>
              <a:rPr lang="en-US" sz="1800" dirty="0" smtClean="0"/>
              <a:t>DHCP</a:t>
            </a:r>
            <a:r>
              <a:rPr lang="zh-CN" altLang="en-US" sz="1800" dirty="0" smtClean="0"/>
              <a:t>功能</a:t>
            </a:r>
          </a:p>
          <a:p>
            <a:pPr>
              <a:buNone/>
            </a:pPr>
            <a:r>
              <a:rPr lang="en-US" altLang="zh-CN" sz="1800" dirty="0" smtClean="0"/>
              <a:t>•</a:t>
            </a:r>
            <a:r>
              <a:rPr lang="en-US" sz="1800" dirty="0" smtClean="0"/>
              <a:t> </a:t>
            </a:r>
            <a:r>
              <a:rPr lang="en-US" sz="1800" dirty="0" err="1" smtClean="0"/>
              <a:t>Euroblock</a:t>
            </a:r>
            <a:r>
              <a:rPr lang="zh-CN" altLang="en-US" sz="1800" dirty="0" smtClean="0"/>
              <a:t>连接器用于调用预置，</a:t>
            </a:r>
            <a:r>
              <a:rPr lang="en-US" sz="1800" dirty="0" smtClean="0"/>
              <a:t>DC</a:t>
            </a:r>
            <a:r>
              <a:rPr lang="zh-CN" altLang="en-US" sz="1800" dirty="0" smtClean="0"/>
              <a:t>遥控电平和数据输入输出</a:t>
            </a:r>
          </a:p>
          <a:p>
            <a:pPr>
              <a:buNone/>
            </a:pPr>
            <a:r>
              <a:rPr lang="en-US" altLang="zh-CN" sz="1800" dirty="0" smtClean="0"/>
              <a:t>• </a:t>
            </a:r>
            <a:r>
              <a:rPr lang="zh-CN" altLang="en-US" sz="1800" dirty="0" smtClean="0"/>
              <a:t>通过</a:t>
            </a:r>
            <a:r>
              <a:rPr lang="en-US" sz="1800" dirty="0" err="1" smtClean="0"/>
              <a:t>Ashly</a:t>
            </a:r>
            <a:r>
              <a:rPr lang="zh-CN" altLang="en-US" sz="1800" dirty="0" smtClean="0"/>
              <a:t>标准墙面板或以太网墙面板实现外接控制</a:t>
            </a:r>
          </a:p>
          <a:p>
            <a:pPr>
              <a:buNone/>
            </a:pPr>
            <a:r>
              <a:rPr lang="en-US" altLang="zh-CN" sz="1800" dirty="0" smtClean="0"/>
              <a:t>• </a:t>
            </a:r>
            <a:r>
              <a:rPr lang="zh-CN" altLang="en-US" sz="1800" dirty="0" smtClean="0"/>
              <a:t>通过可变的电压进行遥控电平控制</a:t>
            </a:r>
          </a:p>
          <a:p>
            <a:pPr>
              <a:buNone/>
            </a:pPr>
            <a:r>
              <a:rPr lang="en-US" altLang="zh-CN" sz="1800" dirty="0" smtClean="0"/>
              <a:t>• </a:t>
            </a:r>
            <a:r>
              <a:rPr lang="zh-CN" altLang="en-US" sz="1800" dirty="0" smtClean="0"/>
              <a:t>通过闭合继电器实现远程待机功能</a:t>
            </a:r>
          </a:p>
          <a:p>
            <a:pPr>
              <a:buNone/>
            </a:pPr>
            <a:r>
              <a:rPr lang="en-US" altLang="zh-CN" sz="1800" dirty="0" smtClean="0"/>
              <a:t>• </a:t>
            </a:r>
            <a:r>
              <a:rPr lang="zh-CN" altLang="en-US" sz="1800" dirty="0" smtClean="0"/>
              <a:t>多级安全密码保护</a:t>
            </a:r>
            <a:endParaRPr lang="zh-CN" altLang="en-US" sz="1800" dirty="0"/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571744"/>
            <a:ext cx="3071834" cy="2764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5072074"/>
            <a:ext cx="34004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 descr="wr-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428992" y="3857628"/>
            <a:ext cx="981113" cy="1928794"/>
          </a:xfrm>
          <a:prstGeom prst="rect">
            <a:avLst/>
          </a:prstGeom>
        </p:spPr>
      </p:pic>
      <p:pic>
        <p:nvPicPr>
          <p:cNvPr id="10" name="图片 9" descr="wr-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1142976" y="3857628"/>
            <a:ext cx="933536" cy="1928794"/>
          </a:xfrm>
          <a:prstGeom prst="rect">
            <a:avLst/>
          </a:prstGeom>
        </p:spPr>
      </p:pic>
      <p:pic>
        <p:nvPicPr>
          <p:cNvPr id="11" name="图片 10" descr="wr-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285984" y="3857628"/>
            <a:ext cx="978541" cy="192879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en-US" b="1" dirty="0"/>
              <a:t>音频插头插座</a:t>
            </a:r>
            <a:r>
              <a:rPr lang="en-US" b="1" dirty="0"/>
              <a:t>: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•</a:t>
            </a:r>
            <a:r>
              <a:rPr lang="en-US" dirty="0"/>
              <a:t>1 </a:t>
            </a:r>
            <a:r>
              <a:rPr lang="zh-CN" altLang="en-US" dirty="0"/>
              <a:t>个平衡式的</a:t>
            </a:r>
            <a:r>
              <a:rPr lang="en-US" dirty="0"/>
              <a:t>Euro</a:t>
            </a:r>
            <a:r>
              <a:rPr lang="zh-CN" altLang="en-US" dirty="0"/>
              <a:t>输入</a:t>
            </a:r>
            <a:r>
              <a:rPr lang="en-US" dirty="0"/>
              <a:t>,</a:t>
            </a:r>
            <a:r>
              <a:rPr lang="zh-CN" altLang="en-US" dirty="0"/>
              <a:t>软件可选</a:t>
            </a:r>
            <a:r>
              <a:rPr lang="en-US" dirty="0" err="1"/>
              <a:t>Mic</a:t>
            </a:r>
            <a:r>
              <a:rPr lang="en-US" dirty="0"/>
              <a:t>,  Line </a:t>
            </a:r>
            <a:r>
              <a:rPr lang="zh-CN" altLang="en-US" dirty="0"/>
              <a:t>或</a:t>
            </a:r>
            <a:r>
              <a:rPr lang="en-US" dirty="0"/>
              <a:t>TEL-PBX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•</a:t>
            </a:r>
            <a:r>
              <a:rPr lang="en-US" dirty="0"/>
              <a:t> 7</a:t>
            </a:r>
            <a:r>
              <a:rPr lang="zh-CN" altLang="en-US" dirty="0"/>
              <a:t>个平衡式的</a:t>
            </a:r>
            <a:r>
              <a:rPr lang="en-US" dirty="0"/>
              <a:t>Euro</a:t>
            </a:r>
            <a:r>
              <a:rPr lang="zh-CN" altLang="en-US" dirty="0"/>
              <a:t>输入</a:t>
            </a:r>
            <a:r>
              <a:rPr lang="en-US" dirty="0"/>
              <a:t>,</a:t>
            </a:r>
            <a:r>
              <a:rPr lang="zh-CN" altLang="en-US" dirty="0"/>
              <a:t>软件可选</a:t>
            </a:r>
            <a:r>
              <a:rPr lang="en-US" dirty="0" err="1"/>
              <a:t>Mic</a:t>
            </a:r>
            <a:r>
              <a:rPr lang="en-US" dirty="0"/>
              <a:t>,  Line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•</a:t>
            </a:r>
            <a:r>
              <a:rPr lang="en-US" dirty="0"/>
              <a:t> 8 </a:t>
            </a:r>
            <a:r>
              <a:rPr lang="zh-CN" altLang="en-US" dirty="0"/>
              <a:t>对平衡式的</a:t>
            </a:r>
            <a:r>
              <a:rPr lang="en-US" dirty="0"/>
              <a:t>,</a:t>
            </a:r>
            <a:r>
              <a:rPr lang="zh-CN" altLang="en-US" dirty="0"/>
              <a:t>加合单声道的</a:t>
            </a:r>
            <a:r>
              <a:rPr lang="en-US" dirty="0"/>
              <a:t>RCA</a:t>
            </a:r>
            <a:r>
              <a:rPr lang="zh-CN" altLang="en-US" dirty="0"/>
              <a:t>输入插座，可连接用户级的线路</a:t>
            </a:r>
            <a:r>
              <a:rPr lang="en-US" dirty="0"/>
              <a:t>(-10dBV)</a:t>
            </a:r>
            <a:r>
              <a:rPr lang="zh-CN" altLang="en-US" dirty="0"/>
              <a:t>电平设备</a:t>
            </a:r>
          </a:p>
          <a:p>
            <a:pPr>
              <a:buNone/>
            </a:pPr>
            <a:r>
              <a:rPr lang="en-US" altLang="zh-CN" dirty="0"/>
              <a:t>•</a:t>
            </a:r>
            <a:r>
              <a:rPr lang="en-US" dirty="0"/>
              <a:t> 8 </a:t>
            </a:r>
            <a:r>
              <a:rPr lang="zh-CN" altLang="en-US" dirty="0"/>
              <a:t>个</a:t>
            </a:r>
            <a:r>
              <a:rPr lang="en-US" dirty="0"/>
              <a:t>Euro</a:t>
            </a:r>
            <a:r>
              <a:rPr lang="zh-CN" altLang="en-US" dirty="0"/>
              <a:t>式的前置话筒放大</a:t>
            </a:r>
            <a:r>
              <a:rPr lang="en-US" dirty="0"/>
              <a:t>AUX</a:t>
            </a:r>
            <a:r>
              <a:rPr lang="zh-CN" altLang="en-US" dirty="0"/>
              <a:t>输出</a:t>
            </a:r>
            <a:r>
              <a:rPr lang="en-US" dirty="0"/>
              <a:t> 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•</a:t>
            </a:r>
            <a:r>
              <a:rPr lang="en-US" dirty="0"/>
              <a:t> 8 </a:t>
            </a:r>
            <a:r>
              <a:rPr lang="zh-CN" altLang="en-US" dirty="0"/>
              <a:t>个</a:t>
            </a:r>
            <a:r>
              <a:rPr lang="en-US" dirty="0"/>
              <a:t>Euro</a:t>
            </a:r>
            <a:r>
              <a:rPr lang="zh-CN" altLang="en-US" dirty="0"/>
              <a:t>式的功率放大输出</a:t>
            </a:r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b="1" dirty="0"/>
              <a:t>数字</a:t>
            </a:r>
            <a:r>
              <a:rPr lang="en-US" b="1" dirty="0"/>
              <a:t> I/O</a:t>
            </a:r>
            <a:r>
              <a:rPr lang="zh-CN" altLang="en-US" b="1" dirty="0"/>
              <a:t>可选</a:t>
            </a:r>
            <a:r>
              <a:rPr lang="en-US" b="1" dirty="0"/>
              <a:t>: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•</a:t>
            </a:r>
            <a:r>
              <a:rPr lang="en-US" dirty="0"/>
              <a:t> </a:t>
            </a:r>
            <a:r>
              <a:rPr lang="en-US" dirty="0" err="1"/>
              <a:t>CobraNet</a:t>
            </a:r>
            <a:endParaRPr lang="zh-CN" altLang="en-US" dirty="0"/>
          </a:p>
          <a:p>
            <a:pPr>
              <a:buNone/>
            </a:pPr>
            <a:r>
              <a:rPr lang="en-US" altLang="zh-CN" dirty="0"/>
              <a:t>•</a:t>
            </a:r>
            <a:r>
              <a:rPr lang="en-US" dirty="0"/>
              <a:t> </a:t>
            </a:r>
            <a:r>
              <a:rPr lang="en-US" dirty="0" err="1"/>
              <a:t>Ethersound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5214950"/>
            <a:ext cx="429936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499860"/>
            <a:ext cx="2286016" cy="121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图片 9" descr="截图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7950" y="4429132"/>
            <a:ext cx="2357454" cy="9207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zh-CN" altLang="en-US" dirty="0" smtClean="0"/>
              <a:t>剧场</a:t>
            </a:r>
            <a:endParaRPr lang="zh-CN" altLang="en-US" dirty="0"/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八个话筒</a:t>
            </a:r>
            <a:r>
              <a:rPr lang="en-US" dirty="0"/>
              <a:t>/</a:t>
            </a:r>
            <a:r>
              <a:rPr lang="zh-CN" altLang="en-US" dirty="0"/>
              <a:t>线路输入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均包含均衡及压缩</a:t>
            </a:r>
          </a:p>
          <a:p>
            <a:pPr>
              <a:buNone/>
            </a:pPr>
            <a:r>
              <a:rPr lang="en-US" dirty="0" smtClean="0"/>
              <a:t>●</a:t>
            </a:r>
            <a:r>
              <a:rPr lang="zh-CN" altLang="en-US" dirty="0" smtClean="0"/>
              <a:t>输入</a:t>
            </a:r>
            <a:r>
              <a:rPr lang="zh-CN" altLang="en-US" dirty="0"/>
              <a:t>混音矩阵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共享增益自动混音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反馈抑制</a:t>
            </a:r>
            <a:r>
              <a:rPr lang="en-US" dirty="0"/>
              <a:t> </a:t>
            </a:r>
            <a:endParaRPr lang="zh-CN" altLang="en-US" dirty="0"/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八通道功率放大器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分频 </a:t>
            </a:r>
            <a:r>
              <a:rPr lang="en-US" dirty="0"/>
              <a:t>/</a:t>
            </a:r>
            <a:r>
              <a:rPr lang="zh-CN" altLang="en-US" dirty="0"/>
              <a:t>均衡 </a:t>
            </a:r>
            <a:r>
              <a:rPr lang="en-US" dirty="0"/>
              <a:t>/ </a:t>
            </a:r>
            <a:r>
              <a:rPr lang="zh-CN" altLang="en-US" dirty="0"/>
              <a:t>延时</a:t>
            </a:r>
            <a:r>
              <a:rPr lang="en-US" dirty="0"/>
              <a:t>/</a:t>
            </a:r>
            <a:r>
              <a:rPr lang="zh-CN" altLang="en-US" dirty="0"/>
              <a:t>限幅</a:t>
            </a:r>
          </a:p>
          <a:p>
            <a:pPr>
              <a:buNone/>
            </a:pPr>
            <a:r>
              <a:rPr lang="en-US" dirty="0"/>
              <a:t>  150W - 8 ohms  (</a:t>
            </a:r>
            <a:r>
              <a:rPr lang="zh-CN" altLang="en-US" dirty="0"/>
              <a:t>延时音箱</a:t>
            </a:r>
            <a:r>
              <a:rPr lang="en-US" dirty="0"/>
              <a:t>)</a:t>
            </a:r>
            <a:endParaRPr lang="zh-CN" altLang="en-US" dirty="0"/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标准以太网控制</a:t>
            </a:r>
          </a:p>
          <a:p>
            <a:pPr>
              <a:buNone/>
            </a:pPr>
            <a:r>
              <a:rPr lang="en-US" dirty="0"/>
              <a:t>●neWR-5</a:t>
            </a:r>
            <a:endParaRPr lang="zh-CN" altLang="en-US" dirty="0"/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墙装控制面板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调取预制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主输出</a:t>
            </a:r>
            <a:r>
              <a:rPr lang="en-US" dirty="0"/>
              <a:t>/</a:t>
            </a:r>
            <a:r>
              <a:rPr lang="zh-CN" altLang="en-US" dirty="0"/>
              <a:t>监听音量控制</a:t>
            </a:r>
          </a:p>
          <a:p>
            <a:pPr>
              <a:buNone/>
            </a:pPr>
            <a:r>
              <a:rPr lang="en-US" dirty="0"/>
              <a:t>●RD-8 / RW-8</a:t>
            </a:r>
            <a:endParaRPr lang="zh-CN" altLang="en-US" dirty="0"/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墙装或桌面控制电平控制面板</a:t>
            </a:r>
          </a:p>
          <a:p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6" name="图片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1714488"/>
            <a:ext cx="3876675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zh-CN" altLang="en-US" dirty="0" smtClean="0"/>
              <a:t>公共广播 </a:t>
            </a:r>
            <a:endParaRPr lang="zh-CN" altLang="en-US" dirty="0"/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八个话筒</a:t>
            </a:r>
            <a:r>
              <a:rPr lang="en-US" dirty="0"/>
              <a:t>/</a:t>
            </a:r>
            <a:r>
              <a:rPr lang="zh-CN" altLang="en-US" dirty="0"/>
              <a:t>线路输入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均包含均衡及压缩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输入混音矩阵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共享增益自动混音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反馈抑制 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立体声混合至单声道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八通道功率放大器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分频 </a:t>
            </a:r>
            <a:r>
              <a:rPr lang="en-US" dirty="0"/>
              <a:t>/</a:t>
            </a:r>
            <a:r>
              <a:rPr lang="zh-CN" altLang="en-US" dirty="0"/>
              <a:t>均衡 </a:t>
            </a:r>
            <a:r>
              <a:rPr lang="en-US" dirty="0"/>
              <a:t>/ </a:t>
            </a:r>
            <a:r>
              <a:rPr lang="zh-CN" altLang="en-US" dirty="0"/>
              <a:t>延时</a:t>
            </a:r>
            <a:r>
              <a:rPr lang="en-US" dirty="0"/>
              <a:t>/</a:t>
            </a:r>
            <a:r>
              <a:rPr lang="zh-CN" altLang="en-US" dirty="0"/>
              <a:t>限幅</a:t>
            </a:r>
          </a:p>
          <a:p>
            <a:pPr>
              <a:buNone/>
            </a:pPr>
            <a:r>
              <a:rPr lang="en-US" dirty="0"/>
              <a:t>  150W - 8 ohms  (</a:t>
            </a:r>
            <a:r>
              <a:rPr lang="zh-CN" altLang="en-US" dirty="0"/>
              <a:t>延时音箱</a:t>
            </a:r>
            <a:r>
              <a:rPr lang="en-US" dirty="0"/>
              <a:t>)</a:t>
            </a:r>
            <a:endParaRPr lang="zh-CN" altLang="en-US" dirty="0"/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标准以太网控制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全面的保护电路</a:t>
            </a:r>
          </a:p>
          <a:p>
            <a:pPr>
              <a:buNone/>
            </a:pPr>
            <a:r>
              <a:rPr lang="en-US" dirty="0"/>
              <a:t>●neWR-5 </a:t>
            </a:r>
            <a:r>
              <a:rPr lang="zh-CN" altLang="en-US" dirty="0"/>
              <a:t>遥控面板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zh-CN" altLang="en-US" dirty="0"/>
              <a:t>输入电平遥控</a:t>
            </a:r>
            <a:r>
              <a:rPr lang="en-US" dirty="0"/>
              <a:t>\</a:t>
            </a:r>
            <a:r>
              <a:rPr lang="zh-CN" altLang="en-US" dirty="0"/>
              <a:t>可选输入</a:t>
            </a:r>
            <a:r>
              <a:rPr lang="en-US" dirty="0"/>
              <a:t>\</a:t>
            </a:r>
            <a:r>
              <a:rPr lang="zh-CN" altLang="en-US" dirty="0"/>
              <a:t>输入电平控制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遥控开关</a:t>
            </a:r>
          </a:p>
          <a:p>
            <a:pPr>
              <a:buNone/>
            </a:pPr>
            <a:r>
              <a:rPr lang="zh-CN" altLang="en-US" dirty="0"/>
              <a:t>可禁用开关选项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6" name="图片 5" descr="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1857364"/>
            <a:ext cx="4333875" cy="37623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zh-CN" altLang="en-US" sz="4200" dirty="0"/>
              <a:t>教堂</a:t>
            </a:r>
            <a:endParaRPr lang="en-US" sz="4200" dirty="0" smtClean="0"/>
          </a:p>
          <a:p>
            <a:pPr>
              <a:buNone/>
            </a:pPr>
            <a:r>
              <a:rPr lang="en-US" dirty="0" smtClean="0"/>
              <a:t>●</a:t>
            </a:r>
            <a:r>
              <a:rPr lang="zh-CN" altLang="en-US" dirty="0"/>
              <a:t>八个话筒</a:t>
            </a:r>
            <a:r>
              <a:rPr lang="en-US" dirty="0"/>
              <a:t>/</a:t>
            </a:r>
            <a:r>
              <a:rPr lang="zh-CN" altLang="en-US" dirty="0"/>
              <a:t>线路输入</a:t>
            </a:r>
          </a:p>
          <a:p>
            <a:pPr>
              <a:buNone/>
            </a:pPr>
            <a:r>
              <a:rPr lang="en-US" dirty="0"/>
              <a:t>      </a:t>
            </a:r>
            <a:r>
              <a:rPr lang="zh-CN" altLang="en-US" dirty="0"/>
              <a:t>均包含均衡及压缩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输入混音矩阵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共享增益自动混音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反馈抑制 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立体声混合至单声道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八通道功率放大器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分频 </a:t>
            </a:r>
            <a:r>
              <a:rPr lang="en-US" dirty="0"/>
              <a:t>/</a:t>
            </a:r>
            <a:r>
              <a:rPr lang="zh-CN" altLang="en-US" dirty="0"/>
              <a:t>均衡 </a:t>
            </a:r>
            <a:r>
              <a:rPr lang="en-US" dirty="0"/>
              <a:t>/ </a:t>
            </a:r>
            <a:r>
              <a:rPr lang="zh-CN" altLang="en-US" dirty="0"/>
              <a:t>延时</a:t>
            </a:r>
            <a:r>
              <a:rPr lang="en-US" dirty="0"/>
              <a:t>/</a:t>
            </a:r>
            <a:r>
              <a:rPr lang="zh-CN" altLang="en-US" dirty="0"/>
              <a:t>限幅</a:t>
            </a:r>
          </a:p>
          <a:p>
            <a:pPr>
              <a:buNone/>
            </a:pPr>
            <a:r>
              <a:rPr lang="en-US" dirty="0"/>
              <a:t>  150W - 8 ohms  (</a:t>
            </a:r>
            <a:r>
              <a:rPr lang="zh-CN" altLang="en-US" dirty="0"/>
              <a:t>延时音箱</a:t>
            </a:r>
            <a:r>
              <a:rPr lang="en-US" dirty="0"/>
              <a:t>)</a:t>
            </a:r>
            <a:endParaRPr lang="zh-CN" altLang="en-US" dirty="0"/>
          </a:p>
          <a:p>
            <a:pPr>
              <a:buNone/>
            </a:pPr>
            <a:r>
              <a:rPr lang="en-US" dirty="0"/>
              <a:t>  250W-4 ohms  (</a:t>
            </a:r>
            <a:r>
              <a:rPr lang="zh-CN" altLang="en-US" dirty="0"/>
              <a:t>门厅 </a:t>
            </a:r>
            <a:r>
              <a:rPr lang="en-US" dirty="0"/>
              <a:t>&amp;</a:t>
            </a:r>
            <a:r>
              <a:rPr lang="zh-CN" altLang="en-US" dirty="0"/>
              <a:t>包间</a:t>
            </a:r>
            <a:r>
              <a:rPr lang="en-US" dirty="0"/>
              <a:t>)</a:t>
            </a:r>
            <a:endParaRPr lang="zh-CN" altLang="en-US" dirty="0"/>
          </a:p>
          <a:p>
            <a:pPr>
              <a:buNone/>
            </a:pPr>
            <a:r>
              <a:rPr lang="en-US" dirty="0"/>
              <a:t>  500W</a:t>
            </a:r>
            <a:r>
              <a:rPr lang="zh-CN" altLang="en-US" dirty="0"/>
              <a:t>桥接</a:t>
            </a:r>
            <a:r>
              <a:rPr lang="en-US" dirty="0"/>
              <a:t>- 8 ohms  (</a:t>
            </a:r>
            <a:r>
              <a:rPr lang="zh-CN" altLang="en-US" dirty="0"/>
              <a:t>主音箱</a:t>
            </a:r>
            <a:r>
              <a:rPr lang="en-US" dirty="0"/>
              <a:t>)</a:t>
            </a:r>
            <a:endParaRPr lang="zh-CN" altLang="en-US" dirty="0"/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标准以太网控制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全面的保护电路</a:t>
            </a:r>
          </a:p>
          <a:p>
            <a:pPr>
              <a:buNone/>
            </a:pPr>
            <a:r>
              <a:rPr lang="en-US" dirty="0"/>
              <a:t>●neWR-5 </a:t>
            </a:r>
            <a:r>
              <a:rPr lang="zh-CN" altLang="en-US" dirty="0"/>
              <a:t>遥控面板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zh-CN" altLang="en-US" dirty="0"/>
              <a:t>可选输入</a:t>
            </a:r>
            <a:r>
              <a:rPr lang="en-US" dirty="0"/>
              <a:t>(s)</a:t>
            </a:r>
            <a:endParaRPr lang="zh-CN" altLang="en-US" dirty="0"/>
          </a:p>
          <a:p>
            <a:pPr>
              <a:buNone/>
            </a:pPr>
            <a:r>
              <a:rPr lang="en-US" dirty="0"/>
              <a:t> </a:t>
            </a:r>
            <a:r>
              <a:rPr lang="zh-CN" altLang="en-US" dirty="0"/>
              <a:t>输入电平控制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遥控电源</a:t>
            </a:r>
            <a:r>
              <a:rPr lang="zh-CN" altLang="en-US" dirty="0" smtClean="0"/>
              <a:t>开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7" name="图片 6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1785926"/>
            <a:ext cx="4086225" cy="38957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4337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zh-CN" altLang="en-US" sz="3800" dirty="0"/>
              <a:t>法庭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八个话筒</a:t>
            </a:r>
            <a:r>
              <a:rPr lang="en-US" dirty="0"/>
              <a:t>/</a:t>
            </a:r>
            <a:r>
              <a:rPr lang="zh-CN" altLang="en-US" dirty="0"/>
              <a:t>线路输入</a:t>
            </a:r>
          </a:p>
          <a:p>
            <a:pPr>
              <a:buNone/>
            </a:pPr>
            <a:r>
              <a:rPr lang="en-US" dirty="0"/>
              <a:t>   </a:t>
            </a:r>
            <a:r>
              <a:rPr lang="zh-CN" altLang="en-US" dirty="0"/>
              <a:t>均衡</a:t>
            </a:r>
            <a:r>
              <a:rPr lang="en-US" dirty="0"/>
              <a:t>/</a:t>
            </a:r>
            <a:r>
              <a:rPr lang="zh-CN" altLang="en-US" dirty="0"/>
              <a:t>压缩器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输入混音矩阵</a:t>
            </a:r>
          </a:p>
          <a:p>
            <a:pPr>
              <a:buNone/>
            </a:pPr>
            <a:r>
              <a:rPr lang="en-US" dirty="0"/>
              <a:t>   </a:t>
            </a:r>
            <a:r>
              <a:rPr lang="zh-CN" altLang="en-US" dirty="0"/>
              <a:t>共享增益自动混音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自动反馈抑制器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优先级被设置</a:t>
            </a:r>
          </a:p>
          <a:p>
            <a:pPr>
              <a:buNone/>
            </a:pPr>
            <a:r>
              <a:rPr lang="en-US" dirty="0"/>
              <a:t>  (RD-8C)</a:t>
            </a:r>
            <a:r>
              <a:rPr lang="zh-CN" altLang="en-US" dirty="0"/>
              <a:t>推杆控制</a:t>
            </a:r>
          </a:p>
          <a:p>
            <a:pPr>
              <a:buNone/>
            </a:pPr>
            <a:r>
              <a:rPr lang="en-US" dirty="0"/>
              <a:t>   </a:t>
            </a:r>
            <a:r>
              <a:rPr lang="zh-CN" altLang="en-US" dirty="0"/>
              <a:t>辅助录音输出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四通道功率放大器</a:t>
            </a:r>
          </a:p>
          <a:p>
            <a:pPr>
              <a:buNone/>
            </a:pPr>
            <a:r>
              <a:rPr lang="en-US" dirty="0"/>
              <a:t>   </a:t>
            </a:r>
            <a:r>
              <a:rPr lang="zh-CN" altLang="en-US" dirty="0"/>
              <a:t>每通道</a:t>
            </a:r>
            <a:r>
              <a:rPr lang="en-US" dirty="0"/>
              <a:t>125W-70V</a:t>
            </a:r>
            <a:endParaRPr lang="zh-CN" altLang="en-US" dirty="0"/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标准以太网连接</a:t>
            </a:r>
          </a:p>
          <a:p>
            <a:pPr>
              <a:buNone/>
            </a:pPr>
            <a:r>
              <a:rPr lang="en-US" dirty="0"/>
              <a:t>●RD-8 </a:t>
            </a:r>
            <a:r>
              <a:rPr lang="zh-CN" altLang="en-US" dirty="0"/>
              <a:t>遥控面板</a:t>
            </a:r>
          </a:p>
          <a:p>
            <a:pPr>
              <a:buNone/>
            </a:pPr>
            <a:r>
              <a:rPr lang="en-US" dirty="0"/>
              <a:t>●neWR-5 </a:t>
            </a:r>
            <a:r>
              <a:rPr lang="zh-CN" altLang="en-US" dirty="0"/>
              <a:t>遥控面板</a:t>
            </a:r>
          </a:p>
          <a:p>
            <a:pPr>
              <a:buNone/>
            </a:pPr>
            <a:r>
              <a:rPr lang="en-US" dirty="0"/>
              <a:t>   </a:t>
            </a:r>
            <a:r>
              <a:rPr lang="zh-CN" altLang="en-US" dirty="0"/>
              <a:t>输入电平调整预置调取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遥控开关</a:t>
            </a:r>
          </a:p>
          <a:p>
            <a:pPr>
              <a:buNone/>
            </a:pPr>
            <a:r>
              <a:rPr lang="en-US" dirty="0"/>
              <a:t>   </a:t>
            </a:r>
            <a:r>
              <a:rPr lang="zh-CN" altLang="en-US" dirty="0"/>
              <a:t>可禁用开关</a:t>
            </a:r>
            <a:r>
              <a:rPr lang="zh-CN" altLang="en-US" dirty="0" smtClean="0"/>
              <a:t>选项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6" name="图片 5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1643050"/>
            <a:ext cx="3438525" cy="36861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zh-CN" altLang="en-US" sz="5100" dirty="0" smtClean="0"/>
              <a:t>健身房</a:t>
            </a:r>
            <a:endParaRPr lang="en-US" altLang="zh-CN" sz="5100" dirty="0" smtClean="0"/>
          </a:p>
          <a:p>
            <a:pPr>
              <a:buNone/>
            </a:pPr>
            <a:r>
              <a:rPr lang="en-US" dirty="0" smtClean="0"/>
              <a:t>●</a:t>
            </a:r>
            <a:r>
              <a:rPr lang="zh-CN" altLang="en-US" dirty="0"/>
              <a:t>八个话筒</a:t>
            </a:r>
            <a:r>
              <a:rPr lang="en-US" dirty="0"/>
              <a:t>/</a:t>
            </a:r>
            <a:r>
              <a:rPr lang="zh-CN" altLang="en-US" dirty="0"/>
              <a:t>线路输入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均包含均衡及压缩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输入混音矩阵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共享增益自动混音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反馈抑制 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立体声混合至单声道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八通道功率放大器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分频 </a:t>
            </a:r>
            <a:r>
              <a:rPr lang="en-US" dirty="0"/>
              <a:t>/</a:t>
            </a:r>
            <a:r>
              <a:rPr lang="zh-CN" altLang="en-US" dirty="0"/>
              <a:t>均衡 </a:t>
            </a:r>
            <a:r>
              <a:rPr lang="en-US" dirty="0"/>
              <a:t>/ </a:t>
            </a:r>
            <a:r>
              <a:rPr lang="zh-CN" altLang="en-US" dirty="0"/>
              <a:t>延时</a:t>
            </a:r>
            <a:r>
              <a:rPr lang="en-US" dirty="0"/>
              <a:t>/</a:t>
            </a:r>
            <a:r>
              <a:rPr lang="zh-CN" altLang="en-US" dirty="0"/>
              <a:t>限幅</a:t>
            </a:r>
          </a:p>
          <a:p>
            <a:pPr>
              <a:buNone/>
            </a:pPr>
            <a:r>
              <a:rPr lang="en-US" dirty="0"/>
              <a:t>  150W - 8 ohms  (</a:t>
            </a:r>
            <a:r>
              <a:rPr lang="zh-CN" altLang="en-US" dirty="0"/>
              <a:t>音箱</a:t>
            </a:r>
            <a:r>
              <a:rPr lang="en-US" dirty="0"/>
              <a:t>)</a:t>
            </a:r>
            <a:endParaRPr lang="zh-CN" altLang="en-US" dirty="0"/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标准以太网控制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全面的保护电路</a:t>
            </a:r>
          </a:p>
          <a:p>
            <a:pPr>
              <a:buNone/>
            </a:pPr>
            <a:r>
              <a:rPr lang="en-US" dirty="0"/>
              <a:t>●neWR-5 </a:t>
            </a:r>
            <a:r>
              <a:rPr lang="zh-CN" altLang="en-US" dirty="0"/>
              <a:t>遥控面板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zh-CN" altLang="en-US" dirty="0"/>
              <a:t>可选输入</a:t>
            </a:r>
            <a:r>
              <a:rPr lang="en-US" dirty="0"/>
              <a:t>(s)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输入电平控制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遥控开关</a:t>
            </a:r>
          </a:p>
          <a:p>
            <a:pPr>
              <a:buNone/>
            </a:pPr>
            <a:r>
              <a:rPr lang="en-US" dirty="0"/>
              <a:t>    </a:t>
            </a:r>
            <a:r>
              <a:rPr lang="zh-CN" altLang="en-US" dirty="0" smtClean="0"/>
              <a:t>可</a:t>
            </a:r>
            <a:r>
              <a:rPr lang="zh-CN" altLang="en-US" dirty="0"/>
              <a:t>禁用开关</a:t>
            </a:r>
            <a:r>
              <a:rPr lang="zh-CN" altLang="en-US" dirty="0" smtClean="0"/>
              <a:t>选项</a:t>
            </a:r>
            <a:endParaRPr lang="en-US" altLang="zh-CN" dirty="0" smtClean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6" name="图片 5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1643050"/>
            <a:ext cx="3295650" cy="37623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zh-CN" altLang="en-US" sz="4500" dirty="0"/>
              <a:t>餐馆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八个话筒</a:t>
            </a:r>
            <a:r>
              <a:rPr lang="en-US" dirty="0"/>
              <a:t>/</a:t>
            </a:r>
            <a:r>
              <a:rPr lang="zh-CN" altLang="en-US" dirty="0"/>
              <a:t>线路输入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zh-CN" altLang="en-US" dirty="0"/>
              <a:t>电话接入到输入通道</a:t>
            </a:r>
            <a:r>
              <a:rPr lang="en-US" dirty="0"/>
              <a:t>1</a:t>
            </a:r>
            <a:endParaRPr lang="zh-CN" altLang="en-US" dirty="0"/>
          </a:p>
          <a:p>
            <a:pPr>
              <a:buNone/>
            </a:pPr>
            <a:r>
              <a:rPr lang="en-US" dirty="0"/>
              <a:t> </a:t>
            </a:r>
            <a:r>
              <a:rPr lang="zh-CN" altLang="en-US" dirty="0"/>
              <a:t>寻呼话筒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zh-CN" altLang="en-US" dirty="0"/>
              <a:t>双通道</a:t>
            </a:r>
            <a:r>
              <a:rPr lang="en-US" dirty="0"/>
              <a:t>RCA</a:t>
            </a:r>
            <a:r>
              <a:rPr lang="zh-CN" altLang="en-US" dirty="0"/>
              <a:t>输入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zh-CN" altLang="en-US" dirty="0"/>
              <a:t>均衡</a:t>
            </a:r>
            <a:r>
              <a:rPr lang="en-US" dirty="0"/>
              <a:t>/</a:t>
            </a:r>
            <a:r>
              <a:rPr lang="zh-CN" altLang="en-US" dirty="0"/>
              <a:t>压缩器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输入混音矩阵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自动反馈抑制器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事件调度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立体声混合至单声道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四通道功率放大器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均衡</a:t>
            </a:r>
            <a:r>
              <a:rPr lang="en-US" dirty="0"/>
              <a:t>/</a:t>
            </a:r>
            <a:r>
              <a:rPr lang="zh-CN" altLang="en-US" dirty="0"/>
              <a:t>限幅</a:t>
            </a:r>
            <a:r>
              <a:rPr lang="en-US" dirty="0"/>
              <a:t>/</a:t>
            </a:r>
            <a:r>
              <a:rPr lang="zh-CN" altLang="en-US" dirty="0"/>
              <a:t>延时</a:t>
            </a:r>
          </a:p>
          <a:p>
            <a:pPr>
              <a:buNone/>
            </a:pPr>
            <a:r>
              <a:rPr lang="en-US" dirty="0"/>
              <a:t>  </a:t>
            </a:r>
            <a:r>
              <a:rPr lang="zh-CN" altLang="en-US" dirty="0"/>
              <a:t>环境噪声消除</a:t>
            </a:r>
          </a:p>
          <a:p>
            <a:pPr>
              <a:buNone/>
            </a:pPr>
            <a:r>
              <a:rPr lang="en-US" dirty="0"/>
              <a:t>  250W- 70V</a:t>
            </a:r>
            <a:r>
              <a:rPr lang="zh-CN" altLang="en-US" dirty="0"/>
              <a:t>每通道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标准以太网连接</a:t>
            </a:r>
          </a:p>
          <a:p>
            <a:pPr>
              <a:buNone/>
            </a:pPr>
            <a:r>
              <a:rPr lang="en-US" dirty="0"/>
              <a:t>●</a:t>
            </a:r>
            <a:r>
              <a:rPr lang="zh-CN" altLang="en-US" dirty="0"/>
              <a:t>全面的保护电路</a:t>
            </a:r>
            <a:r>
              <a:rPr lang="en-US" dirty="0"/>
              <a:t>●neWR-5 </a:t>
            </a:r>
            <a:r>
              <a:rPr lang="zh-CN" altLang="en-US" dirty="0"/>
              <a:t>遥控面板</a:t>
            </a:r>
          </a:p>
          <a:p>
            <a:pPr>
              <a:buNone/>
            </a:pPr>
            <a:r>
              <a:rPr lang="en-US" dirty="0"/>
              <a:t>       </a:t>
            </a:r>
            <a:r>
              <a:rPr lang="zh-CN" altLang="en-US" dirty="0"/>
              <a:t>可选输入</a:t>
            </a:r>
            <a:r>
              <a:rPr lang="en-US" dirty="0"/>
              <a:t>(s)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输入电平控制</a:t>
            </a:r>
          </a:p>
          <a:p>
            <a:pPr>
              <a:buNone/>
            </a:pPr>
            <a:r>
              <a:rPr lang="zh-CN" altLang="en-US" dirty="0"/>
              <a:t>●遥控开关</a:t>
            </a:r>
          </a:p>
          <a:p>
            <a:pPr>
              <a:buNone/>
            </a:pPr>
            <a:r>
              <a:rPr lang="zh-CN" altLang="en-US" dirty="0"/>
              <a:t>可禁用开关</a:t>
            </a:r>
            <a:r>
              <a:rPr lang="zh-CN" altLang="en-US" dirty="0" smtClean="0"/>
              <a:t>选项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6" name="图片 5" descr="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1428736"/>
            <a:ext cx="3895725" cy="43719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6000" dirty="0" smtClean="0"/>
              <a:t>ASHLY</a:t>
            </a:r>
            <a:r>
              <a:rPr lang="en-US" altLang="zh-CN" dirty="0" smtClean="0"/>
              <a:t> </a:t>
            </a:r>
            <a:br>
              <a:rPr lang="en-US" altLang="zh-CN" dirty="0" smtClean="0"/>
            </a:br>
            <a:r>
              <a:rPr lang="en-US" altLang="zh-CN" dirty="0" smtClean="0"/>
              <a:t>~</a:t>
            </a:r>
            <a:r>
              <a:rPr lang="zh-CN" altLang="en-US" dirty="0" smtClean="0"/>
              <a:t>谢谢观赏</a:t>
            </a:r>
            <a:r>
              <a:rPr lang="en-US" altLang="zh-CN" dirty="0" smtClean="0"/>
              <a:t>~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57620" y="6072206"/>
            <a:ext cx="2214578" cy="285752"/>
          </a:xfrm>
        </p:spPr>
        <p:txBody>
          <a:bodyPr>
            <a:noAutofit/>
          </a:bodyPr>
          <a:lstStyle/>
          <a:p>
            <a:r>
              <a:rPr lang="zh-CN" altLang="en-US" sz="1200" dirty="0" smtClean="0"/>
              <a:t>　</a:t>
            </a:r>
            <a:r>
              <a:rPr lang="zh-TW" altLang="en-US" sz="1200" dirty="0" smtClean="0"/>
              <a:t>東匯傳播拓展有限公司</a:t>
            </a:r>
            <a:endParaRPr lang="zh-CN" altLang="en-US" sz="1200" dirty="0"/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什么是</a:t>
            </a:r>
            <a:r>
              <a:rPr lang="en-US" altLang="zh-CN" dirty="0" err="1" smtClean="0"/>
              <a:t>Protea</a:t>
            </a:r>
            <a:r>
              <a:rPr lang="en-US" altLang="zh-CN" dirty="0" smtClean="0"/>
              <a:t>?</a:t>
            </a:r>
          </a:p>
          <a:p>
            <a:pPr>
              <a:buNone/>
            </a:pPr>
            <a:r>
              <a:rPr lang="en-US" altLang="zh-CN" dirty="0" smtClean="0"/>
              <a:t>     </a:t>
            </a:r>
            <a:r>
              <a:rPr lang="zh-CN" altLang="en-US" sz="2400" dirty="0" smtClean="0"/>
              <a:t>这是</a:t>
            </a:r>
            <a:r>
              <a:rPr lang="en-US" altLang="zh-CN" sz="2400" dirty="0" err="1" smtClean="0"/>
              <a:t>Ashly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DSP</a:t>
            </a:r>
            <a:r>
              <a:rPr lang="zh-CN" altLang="en-US" sz="2400" dirty="0" smtClean="0"/>
              <a:t>处理核心技术，拥有超过２０种</a:t>
            </a:r>
            <a:r>
              <a:rPr lang="en-US" altLang="zh-CN" sz="2400" dirty="0" smtClean="0"/>
              <a:t>32bit</a:t>
            </a:r>
            <a:r>
              <a:rPr lang="zh-CN" altLang="en-US" sz="2400" dirty="0" smtClean="0"/>
              <a:t>运算的</a:t>
            </a:r>
            <a:r>
              <a:rPr lang="en-US" altLang="zh-CN" sz="2400" dirty="0" smtClean="0"/>
              <a:t>DSP</a:t>
            </a:r>
            <a:r>
              <a:rPr lang="zh-CN" altLang="en-US" sz="2400" dirty="0" smtClean="0"/>
              <a:t>模块，支持</a:t>
            </a:r>
            <a:r>
              <a:rPr lang="en-US" altLang="zh-CN" sz="2400" dirty="0" smtClean="0"/>
              <a:t>96KHz</a:t>
            </a:r>
            <a:r>
              <a:rPr lang="zh-CN" altLang="en-US" sz="2400" dirty="0" smtClean="0"/>
              <a:t>采样，支持自动反馈抑制、遥控、自动混音等高端模块</a:t>
            </a:r>
            <a:endParaRPr lang="en-US" altLang="zh-CN" dirty="0"/>
          </a:p>
          <a:p>
            <a:r>
              <a:rPr lang="zh-CN" altLang="en-US" dirty="0" smtClean="0"/>
              <a:t>什么是多媒体？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</a:t>
            </a:r>
            <a:r>
              <a:rPr lang="zh-CN" altLang="en-US" dirty="0" smtClean="0"/>
              <a:t>　</a:t>
            </a:r>
            <a:r>
              <a:rPr lang="zh-CN" altLang="en-US" sz="2400" dirty="0"/>
              <a:t>这是</a:t>
            </a:r>
            <a:r>
              <a:rPr lang="en-US" altLang="zh-CN" sz="2400" dirty="0" err="1"/>
              <a:t>Ashly</a:t>
            </a:r>
            <a:r>
              <a:rPr lang="zh-CN" altLang="en-US" sz="2400" dirty="0" smtClean="0"/>
              <a:t>的最新设计理念，将支持</a:t>
            </a:r>
            <a:r>
              <a:rPr lang="en-US" altLang="zh-CN" sz="2400" dirty="0" smtClean="0"/>
              <a:t>TEL-</a:t>
            </a:r>
            <a:r>
              <a:rPr lang="en-US" altLang="zh-CN" sz="2400" dirty="0"/>
              <a:t>P</a:t>
            </a:r>
            <a:r>
              <a:rPr lang="en-US" altLang="zh-CN" sz="2400" dirty="0" smtClean="0"/>
              <a:t>BX</a:t>
            </a:r>
            <a:r>
              <a:rPr lang="zh-CN" altLang="en-US" sz="2400" dirty="0" smtClean="0"/>
              <a:t>电平，并且　支持８对</a:t>
            </a:r>
            <a:r>
              <a:rPr lang="en-US" altLang="zh-CN" sz="2400" dirty="0" smtClean="0"/>
              <a:t>RCA</a:t>
            </a:r>
            <a:r>
              <a:rPr lang="zh-CN" altLang="en-US" sz="2400" dirty="0" smtClean="0"/>
              <a:t>输入、或者话筒、线路输入，支持８路</a:t>
            </a:r>
            <a:r>
              <a:rPr lang="en-US" altLang="zh-CN" sz="2400" dirty="0" smtClean="0"/>
              <a:t>DSP</a:t>
            </a:r>
            <a:r>
              <a:rPr lang="zh-CN" altLang="en-US" sz="2400" dirty="0" smtClean="0"/>
              <a:t>处理后输出，支持４或８路功率放大输出，支持定压或定阻，支持</a:t>
            </a:r>
            <a:r>
              <a:rPr lang="en-US" altLang="zh-CN" sz="2400" dirty="0" err="1" smtClean="0"/>
              <a:t>CobraNet</a:t>
            </a:r>
            <a:r>
              <a:rPr lang="zh-CN" altLang="en-US" sz="2400" dirty="0" smtClean="0"/>
              <a:t>或</a:t>
            </a:r>
            <a:r>
              <a:rPr lang="en-US" altLang="zh-CN" sz="2400" dirty="0" err="1" smtClean="0"/>
              <a:t>EtherSound</a:t>
            </a:r>
            <a:r>
              <a:rPr lang="zh-CN" altLang="en-US" sz="2400" dirty="0" smtClean="0"/>
              <a:t>接口</a:t>
            </a:r>
            <a:endParaRPr lang="zh-CN" altLang="en-US" sz="2400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它就是：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6" name="图片 5" descr="ne1600f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957512"/>
            <a:ext cx="5029200" cy="942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protea2424a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2571744"/>
            <a:ext cx="666750" cy="2667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857356" y="4357694"/>
            <a:ext cx="5429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pêma</a:t>
            </a:r>
            <a:r>
              <a:rPr lang="en-US" b="1" dirty="0"/>
              <a:t> </a:t>
            </a:r>
            <a:r>
              <a:rPr lang="zh-CN" altLang="en-US" b="1" dirty="0"/>
              <a:t>内置</a:t>
            </a:r>
            <a:r>
              <a:rPr lang="en-US" b="1" dirty="0" err="1"/>
              <a:t>protea</a:t>
            </a:r>
            <a:r>
              <a:rPr lang="zh-CN" altLang="en-US" b="1" dirty="0"/>
              <a:t>的多媒体处理</a:t>
            </a:r>
            <a:r>
              <a:rPr lang="zh-CN" altLang="en-US" b="1" dirty="0" smtClean="0"/>
              <a:t>中心</a:t>
            </a:r>
            <a:endParaRPr lang="en-US" altLang="zh-CN" b="1" dirty="0" smtClean="0"/>
          </a:p>
          <a:p>
            <a:r>
              <a:rPr lang="zh-CN" altLang="en-US" b="1" dirty="0"/>
              <a:t>共有四种基本</a:t>
            </a:r>
            <a:r>
              <a:rPr lang="zh-CN" altLang="en-US" b="1" dirty="0" smtClean="0"/>
              <a:t>型号</a:t>
            </a:r>
            <a:endParaRPr lang="en-US" altLang="zh-CN" b="1" dirty="0" smtClean="0"/>
          </a:p>
          <a:p>
            <a:r>
              <a:rPr lang="en-US" b="1" dirty="0" smtClean="0"/>
              <a:t>Pêma4125/4250/8125/8250</a:t>
            </a:r>
            <a:endParaRPr lang="zh-CN" altLang="en-US" b="1" dirty="0"/>
          </a:p>
        </p:txBody>
      </p:sp>
      <p:sp>
        <p:nvSpPr>
          <p:cNvPr id="18" name="矩形 17"/>
          <p:cNvSpPr/>
          <p:nvPr/>
        </p:nvSpPr>
        <p:spPr>
          <a:xfrm>
            <a:off x="2143108" y="2500306"/>
            <a:ext cx="785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帕玛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err="1"/>
              <a:t>Ashly</a:t>
            </a:r>
            <a:r>
              <a:rPr lang="en-US" sz="2000" dirty="0"/>
              <a:t> Audio</a:t>
            </a:r>
            <a:r>
              <a:rPr lang="zh-CN" altLang="en-US" sz="2000" dirty="0"/>
              <a:t>的“简单至上”理念在</a:t>
            </a:r>
            <a:r>
              <a:rPr lang="en-US" sz="2000" b="1" dirty="0" err="1"/>
              <a:t>pêma</a:t>
            </a:r>
            <a:r>
              <a:rPr lang="zh-CN" altLang="en-US" sz="2000" dirty="0"/>
              <a:t>多媒体处理中心上得以完美诠释，</a:t>
            </a:r>
            <a:r>
              <a:rPr lang="en-US" sz="2000" b="1" dirty="0" err="1"/>
              <a:t>pêma</a:t>
            </a:r>
            <a:r>
              <a:rPr lang="zh-CN" altLang="en-US" sz="2000" dirty="0"/>
              <a:t>取的实际上是英文“</a:t>
            </a:r>
            <a:r>
              <a:rPr lang="en-US" sz="2000" dirty="0" err="1"/>
              <a:t>Protea</a:t>
            </a:r>
            <a:r>
              <a:rPr lang="en-US" sz="2000" dirty="0"/>
              <a:t> Equipped Media Amplifier</a:t>
            </a:r>
            <a:r>
              <a:rPr lang="zh-CN" altLang="en-US" sz="2000" dirty="0"/>
              <a:t>”的首字母，意思是内置</a:t>
            </a:r>
            <a:r>
              <a:rPr lang="en-US" sz="2000" dirty="0" err="1"/>
              <a:t>protea</a:t>
            </a:r>
            <a:r>
              <a:rPr lang="zh-CN" altLang="en-US" sz="2000" dirty="0"/>
              <a:t>的多媒体处理中心，一台独一无二的带功放</a:t>
            </a:r>
            <a:r>
              <a:rPr lang="zh-CN" altLang="en-US" sz="2000" dirty="0" smtClean="0"/>
              <a:t>处理器。</a:t>
            </a:r>
            <a:endParaRPr lang="en-US" altLang="zh-CN" sz="2000" dirty="0" smtClean="0"/>
          </a:p>
          <a:p>
            <a:r>
              <a:rPr lang="en-US" sz="2000" dirty="0" err="1" smtClean="0"/>
              <a:t>P</a:t>
            </a:r>
            <a:r>
              <a:rPr lang="en-US" altLang="zh-CN" sz="2000" dirty="0" err="1" smtClean="0"/>
              <a:t>ê</a:t>
            </a:r>
            <a:r>
              <a:rPr lang="en-US" sz="2000" dirty="0" err="1" smtClean="0"/>
              <a:t>ma</a:t>
            </a:r>
            <a:r>
              <a:rPr lang="zh-CN" altLang="en-US" sz="2000" dirty="0"/>
              <a:t>给音频的分区系统带来了新的定义方法，将</a:t>
            </a:r>
            <a:r>
              <a:rPr lang="en-US" sz="2000" dirty="0" err="1"/>
              <a:t>Ashly</a:t>
            </a:r>
            <a:r>
              <a:rPr lang="zh-CN" altLang="en-US" sz="2000" dirty="0"/>
              <a:t>的经典处理</a:t>
            </a:r>
            <a:r>
              <a:rPr lang="en-US" sz="2000" dirty="0"/>
              <a:t>DSP</a:t>
            </a:r>
            <a:r>
              <a:rPr lang="zh-CN" altLang="en-US" sz="2000" dirty="0"/>
              <a:t>功能与功率放大技术完美结合在一台</a:t>
            </a:r>
            <a:r>
              <a:rPr lang="en-US" sz="2000" dirty="0"/>
              <a:t>2U</a:t>
            </a:r>
            <a:r>
              <a:rPr lang="zh-CN" altLang="en-US" sz="2000" dirty="0"/>
              <a:t>的设备里，代表了你在拥有更多的处理功能、功率放大技术的同时，花费的却比这些功能相加的多台设备更少的资金，并且占用更少的机柜空间，与此同时，做机柜内部连接线和编程的时间也随之减少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r>
              <a:rPr lang="zh-CN" altLang="en-US" sz="2000" dirty="0"/>
              <a:t>媒体处理中心</a:t>
            </a:r>
            <a:r>
              <a:rPr lang="en-US" sz="2000" b="1" dirty="0" err="1"/>
              <a:t>pêma</a:t>
            </a:r>
            <a:r>
              <a:rPr lang="zh-CN" altLang="en-US" sz="2000" dirty="0"/>
              <a:t>包括有４</a:t>
            </a:r>
            <a:r>
              <a:rPr lang="en-US" sz="2000" dirty="0"/>
              <a:t>/</a:t>
            </a:r>
            <a:r>
              <a:rPr lang="zh-CN" altLang="en-US" sz="2000" dirty="0"/>
              <a:t>８通道两个型号，每型号又分为</a:t>
            </a:r>
            <a:r>
              <a:rPr lang="en-US" sz="2000" dirty="0"/>
              <a:t>125W</a:t>
            </a:r>
            <a:r>
              <a:rPr lang="zh-CN" altLang="en-US" sz="2000" dirty="0"/>
              <a:t>和</a:t>
            </a:r>
            <a:r>
              <a:rPr lang="en-US" sz="2000" dirty="0"/>
              <a:t>250W</a:t>
            </a:r>
            <a:r>
              <a:rPr lang="zh-CN" altLang="en-US" sz="2000" dirty="0"/>
              <a:t>两个小型号</a:t>
            </a:r>
            <a:r>
              <a:rPr lang="en-US" sz="2000" dirty="0"/>
              <a:t>[</a:t>
            </a:r>
            <a:r>
              <a:rPr lang="zh-CN" altLang="en-US" sz="2000" dirty="0"/>
              <a:t>功率是每一通道，不是全部通道相加</a:t>
            </a:r>
            <a:r>
              <a:rPr lang="en-US" sz="2000" dirty="0"/>
              <a:t>]</a:t>
            </a:r>
            <a:r>
              <a:rPr lang="zh-CN" altLang="en-US" sz="2000" dirty="0"/>
              <a:t>，全</a:t>
            </a:r>
            <a:r>
              <a:rPr lang="en-US" sz="2000" dirty="0"/>
              <a:t>96KHz</a:t>
            </a:r>
            <a:r>
              <a:rPr lang="zh-CN" altLang="en-US" sz="2000" dirty="0"/>
              <a:t>采样、</a:t>
            </a:r>
            <a:r>
              <a:rPr lang="en-US" sz="2000" dirty="0"/>
              <a:t>32bit</a:t>
            </a:r>
            <a:r>
              <a:rPr lang="zh-CN" altLang="en-US" sz="2000" dirty="0"/>
              <a:t>的</a:t>
            </a:r>
            <a:r>
              <a:rPr lang="en-US" sz="2000" dirty="0"/>
              <a:t>SHARC</a:t>
            </a:r>
            <a:r>
              <a:rPr lang="zh-CN" altLang="en-US" sz="2000" dirty="0"/>
              <a:t>芯片级处理，真实的声音表现，</a:t>
            </a:r>
            <a:r>
              <a:rPr lang="en-US" sz="2000" b="1" dirty="0" err="1"/>
              <a:t>pêma</a:t>
            </a:r>
            <a:r>
              <a:rPr lang="zh-CN" altLang="en-US" sz="2000" dirty="0"/>
              <a:t>代表了全新音频处理和固定安装的未来，高性价比。</a:t>
            </a:r>
          </a:p>
          <a:p>
            <a:endParaRPr lang="zh-CN" altLang="en-US" sz="2000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err="1"/>
              <a:t>Pêma</a:t>
            </a:r>
            <a:r>
              <a:rPr lang="zh-CN" altLang="en-US" sz="2400" dirty="0"/>
              <a:t>为高级音频顾问公司提供了音频系统设计的简化之道，但是功能却不简化，较之以前复杂的设备堆叠和布线，让设计公司和施工团队都</a:t>
            </a:r>
            <a:r>
              <a:rPr lang="zh-CN" altLang="en-US" sz="2400" dirty="0" smtClean="0"/>
              <a:t>叫苦不迭。</a:t>
            </a:r>
            <a:endParaRPr lang="en-US" altLang="zh-CN" sz="2400" dirty="0" smtClean="0"/>
          </a:p>
          <a:p>
            <a:r>
              <a:rPr lang="zh-CN" altLang="en-US" sz="2400" dirty="0" smtClean="0"/>
              <a:t>但是</a:t>
            </a:r>
            <a:r>
              <a:rPr lang="zh-CN" altLang="en-US" sz="2400" dirty="0"/>
              <a:t>现在，面对小、中型的音频系统，</a:t>
            </a:r>
            <a:r>
              <a:rPr lang="en-US" sz="2400" b="1" dirty="0" err="1"/>
              <a:t>Pêma</a:t>
            </a:r>
            <a:r>
              <a:rPr lang="zh-CN" altLang="en-US" sz="2400" dirty="0"/>
              <a:t>都会为你铺平前路，不再需要其它的</a:t>
            </a:r>
            <a:r>
              <a:rPr lang="en-US" sz="2400" dirty="0"/>
              <a:t>DSP</a:t>
            </a:r>
            <a:r>
              <a:rPr lang="zh-CN" altLang="en-US" sz="2400" dirty="0"/>
              <a:t>处理、不再需要配置功放、不再需要配置</a:t>
            </a:r>
            <a:r>
              <a:rPr lang="en-US" sz="2400" dirty="0"/>
              <a:t>DSP</a:t>
            </a:r>
            <a:r>
              <a:rPr lang="zh-CN" altLang="en-US" sz="2400" dirty="0"/>
              <a:t>处理到功放的连接线、不要大量时间做机柜、不需要大量时间检查</a:t>
            </a:r>
            <a:r>
              <a:rPr lang="zh-CN" altLang="en-US" sz="2400" dirty="0" smtClean="0"/>
              <a:t>线材。</a:t>
            </a:r>
            <a:endParaRPr lang="en-US" altLang="zh-CN" sz="2400" dirty="0" smtClean="0"/>
          </a:p>
          <a:p>
            <a:r>
              <a:rPr lang="zh-CN" altLang="en-US" sz="2400" dirty="0" smtClean="0"/>
              <a:t>我们</a:t>
            </a:r>
            <a:r>
              <a:rPr lang="zh-CN" altLang="en-US" sz="2400" dirty="0"/>
              <a:t>看到，定义</a:t>
            </a:r>
            <a:r>
              <a:rPr lang="en-US" sz="2400" b="1" dirty="0" err="1"/>
              <a:t>Pêma</a:t>
            </a:r>
            <a:r>
              <a:rPr lang="zh-CN" altLang="en-US" sz="2400" dirty="0"/>
              <a:t>有许多方法，比如‘</a:t>
            </a:r>
            <a:r>
              <a:rPr lang="en-US" sz="2400" dirty="0"/>
              <a:t>house-of-worship-in-a-box</a:t>
            </a:r>
            <a:r>
              <a:rPr lang="zh-CN" altLang="en-US" sz="2400" dirty="0"/>
              <a:t>’、‘</a:t>
            </a:r>
            <a:r>
              <a:rPr lang="en-US" sz="2400" dirty="0"/>
              <a:t>restaurant-in-a-box</a:t>
            </a:r>
            <a:r>
              <a:rPr lang="zh-CN" altLang="en-US" sz="2400" dirty="0"/>
              <a:t>’、‘</a:t>
            </a:r>
            <a:r>
              <a:rPr lang="en-US" sz="2400" dirty="0"/>
              <a:t>bar-in-a-box</a:t>
            </a:r>
            <a:r>
              <a:rPr lang="zh-CN" altLang="en-US" sz="2400" dirty="0"/>
              <a:t>’、或者‘</a:t>
            </a:r>
            <a:r>
              <a:rPr lang="en-US" sz="2400" dirty="0"/>
              <a:t>you-name-it-in-a-box.</a:t>
            </a:r>
            <a:r>
              <a:rPr lang="zh-CN" altLang="en-US" sz="2400" dirty="0"/>
              <a:t>’可见，</a:t>
            </a:r>
            <a:r>
              <a:rPr lang="en-US" sz="2400" b="1" dirty="0" err="1"/>
              <a:t>Pêma</a:t>
            </a:r>
            <a:r>
              <a:rPr lang="zh-CN" altLang="en-US" sz="2400" dirty="0"/>
              <a:t>已经为你准备好了所有，其它就看你的了？</a:t>
            </a: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/>
              <a:t>当然，</a:t>
            </a:r>
            <a:r>
              <a:rPr lang="en-US" dirty="0"/>
              <a:t>DSP</a:t>
            </a:r>
            <a:r>
              <a:rPr lang="zh-CN" altLang="en-US" dirty="0"/>
              <a:t>功能包括环境噪声补偿、升级了的自动反馈抑制器、自动混音台、全参数可调整的滤波、</a:t>
            </a:r>
            <a:r>
              <a:rPr lang="en-US" dirty="0"/>
              <a:t>EQ</a:t>
            </a:r>
            <a:r>
              <a:rPr lang="zh-CN" altLang="en-US" dirty="0"/>
              <a:t>、</a:t>
            </a:r>
            <a:r>
              <a:rPr lang="en-US" dirty="0"/>
              <a:t>Delays</a:t>
            </a:r>
            <a:r>
              <a:rPr lang="zh-CN" altLang="en-US" dirty="0"/>
              <a:t>等，另外还包括功放桥接选择、</a:t>
            </a:r>
            <a:r>
              <a:rPr lang="en-US" dirty="0"/>
              <a:t>HPF</a:t>
            </a:r>
            <a:r>
              <a:rPr lang="zh-CN" altLang="en-US" dirty="0"/>
              <a:t>设定、继电器设定、立体声</a:t>
            </a:r>
            <a:r>
              <a:rPr lang="en-US" dirty="0"/>
              <a:t>link</a:t>
            </a:r>
            <a:r>
              <a:rPr lang="zh-CN" altLang="en-US" dirty="0"/>
              <a:t>设定和在第一通道的</a:t>
            </a:r>
            <a:r>
              <a:rPr lang="en-US" dirty="0"/>
              <a:t>PAGE</a:t>
            </a:r>
            <a:r>
              <a:rPr lang="zh-CN" altLang="en-US" dirty="0"/>
              <a:t>功能、全优先级</a:t>
            </a:r>
            <a:r>
              <a:rPr lang="en-US" dirty="0"/>
              <a:t>DUCKING</a:t>
            </a:r>
            <a:r>
              <a:rPr lang="zh-CN" altLang="en-US" dirty="0"/>
              <a:t>调整，全音量遥控控制能力。</a:t>
            </a:r>
          </a:p>
          <a:p>
            <a:r>
              <a:rPr lang="en-US" b="1" dirty="0" err="1"/>
              <a:t>Pêma</a:t>
            </a:r>
            <a:r>
              <a:rPr lang="zh-CN" altLang="en-US" dirty="0"/>
              <a:t>的</a:t>
            </a:r>
            <a:r>
              <a:rPr lang="en-US" dirty="0"/>
              <a:t>I/O</a:t>
            </a:r>
            <a:r>
              <a:rPr lang="zh-CN" altLang="en-US" dirty="0"/>
              <a:t>接口和格式也是为小型到中型系统量身设计的，有８路输入接口，均支持在软件中选择为</a:t>
            </a:r>
            <a:r>
              <a:rPr lang="en-US" dirty="0"/>
              <a:t>MIC</a:t>
            </a:r>
            <a:r>
              <a:rPr lang="zh-CN" altLang="en-US" dirty="0"/>
              <a:t>或</a:t>
            </a:r>
            <a:r>
              <a:rPr lang="en-US" dirty="0"/>
              <a:t>LINE</a:t>
            </a:r>
            <a:r>
              <a:rPr lang="zh-CN" altLang="en-US" dirty="0"/>
              <a:t>电平，第１路可设定为传输隔离通道，</a:t>
            </a:r>
            <a:r>
              <a:rPr lang="en-US" dirty="0"/>
              <a:t>TEL-PBX</a:t>
            </a:r>
            <a:r>
              <a:rPr lang="zh-CN" altLang="en-US" dirty="0"/>
              <a:t>电平，另外还有８对</a:t>
            </a:r>
            <a:r>
              <a:rPr lang="en-US" dirty="0"/>
              <a:t>RCA</a:t>
            </a:r>
            <a:r>
              <a:rPr lang="zh-CN" altLang="en-US" dirty="0"/>
              <a:t>接口，以供匹配用户接入的线路电平设备，８路带前置放大的</a:t>
            </a:r>
            <a:r>
              <a:rPr lang="en-US" dirty="0"/>
              <a:t>AUX</a:t>
            </a:r>
            <a:r>
              <a:rPr lang="zh-CN" altLang="en-US" dirty="0"/>
              <a:t>接口，提供额外的输出，可将信号从</a:t>
            </a:r>
            <a:r>
              <a:rPr lang="en-US" dirty="0"/>
              <a:t>Matrix Mixer</a:t>
            </a:r>
            <a:r>
              <a:rPr lang="zh-CN" altLang="en-US" dirty="0"/>
              <a:t>自由路由给系统中的任何地方，并且支持</a:t>
            </a:r>
            <a:r>
              <a:rPr lang="en-US" dirty="0"/>
              <a:t>Cobra Net</a:t>
            </a:r>
            <a:r>
              <a:rPr lang="zh-CN" altLang="en-US" dirty="0"/>
              <a:t>和</a:t>
            </a:r>
            <a:r>
              <a:rPr lang="en-US" dirty="0"/>
              <a:t>Ether Sound</a:t>
            </a:r>
            <a:r>
              <a:rPr lang="zh-CN" altLang="en-US" dirty="0"/>
              <a:t>数字</a:t>
            </a:r>
            <a:r>
              <a:rPr lang="en-US" dirty="0"/>
              <a:t>I/O</a:t>
            </a:r>
            <a:r>
              <a:rPr lang="zh-CN" altLang="en-US" dirty="0"/>
              <a:t>接口。</a:t>
            </a: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作为</a:t>
            </a:r>
            <a:r>
              <a:rPr lang="en-US" dirty="0" err="1"/>
              <a:t>Protea</a:t>
            </a:r>
            <a:r>
              <a:rPr lang="en-US" dirty="0"/>
              <a:t> DSP</a:t>
            </a:r>
            <a:r>
              <a:rPr lang="zh-CN" altLang="en-US" dirty="0"/>
              <a:t>产品线的新成员，</a:t>
            </a:r>
            <a:r>
              <a:rPr lang="en-US" b="1" dirty="0" err="1"/>
              <a:t>Pêma</a:t>
            </a:r>
            <a:r>
              <a:rPr lang="zh-CN" altLang="en-US" dirty="0"/>
              <a:t>的突破进步是编程和系统设计，所有设定都可通过标准</a:t>
            </a:r>
            <a:r>
              <a:rPr lang="en-US" dirty="0"/>
              <a:t>10/100</a:t>
            </a:r>
            <a:r>
              <a:rPr lang="zh-CN" altLang="en-US" dirty="0"/>
              <a:t>以太网来完成，当然需要一台安装有</a:t>
            </a:r>
            <a:r>
              <a:rPr lang="en-US" dirty="0" err="1"/>
              <a:t>Protea</a:t>
            </a:r>
            <a:r>
              <a:rPr lang="zh-CN" altLang="en-US" dirty="0"/>
              <a:t>软件的电脑了，</a:t>
            </a:r>
            <a:r>
              <a:rPr lang="en-US" dirty="0"/>
              <a:t>DSP</a:t>
            </a:r>
            <a:r>
              <a:rPr lang="zh-CN" altLang="en-US" dirty="0"/>
              <a:t>的内部处理和修改，</a:t>
            </a:r>
            <a:r>
              <a:rPr lang="en-US" dirty="0"/>
              <a:t>Bypass</a:t>
            </a:r>
            <a:r>
              <a:rPr lang="zh-CN" altLang="en-US" dirty="0"/>
              <a:t>等所有操作都是时时起效的，并不需要编译等</a:t>
            </a:r>
            <a:r>
              <a:rPr lang="zh-CN" altLang="en-US" dirty="0" smtClean="0"/>
              <a:t>操作。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现场扩声时，自动</a:t>
            </a:r>
            <a:r>
              <a:rPr lang="en-US" dirty="0"/>
              <a:t>DHCP</a:t>
            </a:r>
            <a:r>
              <a:rPr lang="zh-CN" altLang="en-US" dirty="0"/>
              <a:t>网络功能可减少系统的配置时间，可锁定的前面板控制键和软件的多安全级带密码的入口，让系统更安全和易操作。</a:t>
            </a:r>
          </a:p>
          <a:p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2000" dirty="0"/>
              <a:t>•</a:t>
            </a:r>
            <a:r>
              <a:rPr lang="en-US" sz="2000" dirty="0"/>
              <a:t> 4 </a:t>
            </a:r>
            <a:r>
              <a:rPr lang="zh-CN" altLang="en-US" sz="2000" dirty="0"/>
              <a:t>或 </a:t>
            </a:r>
            <a:r>
              <a:rPr lang="en-US" sz="2000" dirty="0"/>
              <a:t>8 </a:t>
            </a:r>
            <a:r>
              <a:rPr lang="zh-CN" altLang="en-US" sz="2000" dirty="0"/>
              <a:t>通道功放，每通道功率 </a:t>
            </a:r>
            <a:r>
              <a:rPr lang="en-US" sz="2000" dirty="0"/>
              <a:t> - 125 W</a:t>
            </a:r>
            <a:r>
              <a:rPr lang="zh-CN" altLang="en-US" sz="2000" dirty="0"/>
              <a:t>或</a:t>
            </a:r>
            <a:r>
              <a:rPr lang="en-US" sz="2000" dirty="0"/>
              <a:t>250W</a:t>
            </a:r>
            <a:endParaRPr lang="zh-CN" altLang="en-US" sz="2000" dirty="0"/>
          </a:p>
          <a:p>
            <a:pPr>
              <a:buNone/>
            </a:pPr>
            <a:r>
              <a:rPr lang="en-US" altLang="zh-CN" sz="2000" dirty="0"/>
              <a:t>•</a:t>
            </a:r>
            <a:r>
              <a:rPr lang="en-US" sz="2000" dirty="0"/>
              <a:t> 8</a:t>
            </a:r>
            <a:r>
              <a:rPr lang="zh-CN" altLang="en-US" sz="2000" dirty="0"/>
              <a:t>进</a:t>
            </a:r>
            <a:r>
              <a:rPr lang="en-US" sz="2000" dirty="0"/>
              <a:t> x 8</a:t>
            </a:r>
            <a:r>
              <a:rPr lang="zh-CN" altLang="en-US" sz="2000" dirty="0"/>
              <a:t>出经典矩阵式混音</a:t>
            </a:r>
          </a:p>
          <a:p>
            <a:pPr>
              <a:buNone/>
            </a:pPr>
            <a:r>
              <a:rPr lang="en-US" altLang="zh-CN" sz="2000" dirty="0"/>
              <a:t>•</a:t>
            </a:r>
            <a:r>
              <a:rPr lang="en-US" sz="2000" dirty="0"/>
              <a:t> 8 </a:t>
            </a:r>
            <a:r>
              <a:rPr lang="zh-CN" altLang="en-US" sz="2000" dirty="0"/>
              <a:t>内置话筒前置放大器</a:t>
            </a:r>
          </a:p>
          <a:p>
            <a:pPr>
              <a:buNone/>
            </a:pPr>
            <a:r>
              <a:rPr lang="en-US" altLang="zh-CN" sz="2000" dirty="0"/>
              <a:t>• </a:t>
            </a:r>
            <a:r>
              <a:rPr lang="zh-CN" altLang="en-US" sz="2000" dirty="0"/>
              <a:t>增益共享自动话筒混音</a:t>
            </a:r>
            <a:r>
              <a:rPr lang="en-US" sz="2000" dirty="0"/>
              <a:t> (</a:t>
            </a:r>
            <a:r>
              <a:rPr lang="zh-CN" altLang="en-US" sz="2000" dirty="0"/>
              <a:t>自动混音台</a:t>
            </a:r>
            <a:r>
              <a:rPr lang="en-US" sz="2000" dirty="0"/>
              <a:t>)</a:t>
            </a:r>
            <a:endParaRPr lang="zh-CN" altLang="en-US" sz="2000" dirty="0"/>
          </a:p>
          <a:p>
            <a:pPr>
              <a:buNone/>
            </a:pPr>
            <a:r>
              <a:rPr lang="en-US" altLang="zh-CN" sz="2000" dirty="0"/>
              <a:t>• </a:t>
            </a:r>
            <a:r>
              <a:rPr lang="zh-CN" altLang="en-US" sz="2000" dirty="0"/>
              <a:t>自动反馈抑制器</a:t>
            </a:r>
          </a:p>
          <a:p>
            <a:pPr>
              <a:buNone/>
            </a:pPr>
            <a:r>
              <a:rPr lang="en-US" altLang="zh-CN" sz="2000" dirty="0"/>
              <a:t>• </a:t>
            </a:r>
            <a:r>
              <a:rPr lang="zh-CN" altLang="en-US" sz="2000" dirty="0"/>
              <a:t>背景噪声补偿</a:t>
            </a:r>
          </a:p>
          <a:p>
            <a:endParaRPr lang="zh-CN" altLang="en-US" sz="2000" dirty="0"/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图片 5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1714488"/>
            <a:ext cx="1357322" cy="4262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4786322"/>
            <a:ext cx="3214710" cy="119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3929066"/>
            <a:ext cx="1571636" cy="269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071678"/>
            <a:ext cx="12287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dirty="0" err="1" smtClean="0"/>
              <a:t>Protea</a:t>
            </a:r>
            <a:r>
              <a:rPr lang="zh-CN" altLang="en-US" dirty="0" smtClean="0"/>
              <a:t>的多媒体处理中心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2000" dirty="0" smtClean="0"/>
              <a:t>• </a:t>
            </a:r>
            <a:r>
              <a:rPr lang="zh-CN" altLang="en-US" sz="2000" dirty="0" smtClean="0"/>
              <a:t>专用</a:t>
            </a:r>
            <a:r>
              <a:rPr lang="en-US" sz="2000" dirty="0" smtClean="0"/>
              <a:t>telephone/PBX</a:t>
            </a:r>
            <a:r>
              <a:rPr lang="zh-CN" altLang="en-US" sz="2000" dirty="0" smtClean="0"/>
              <a:t>输入通道</a:t>
            </a:r>
          </a:p>
          <a:p>
            <a:pPr>
              <a:buNone/>
            </a:pPr>
            <a:r>
              <a:rPr lang="en-US" altLang="zh-CN" sz="2000" dirty="0" smtClean="0"/>
              <a:t>• </a:t>
            </a:r>
            <a:r>
              <a:rPr lang="zh-CN" altLang="en-US" sz="2000" dirty="0" smtClean="0"/>
              <a:t>双</a:t>
            </a:r>
            <a:r>
              <a:rPr lang="en-US" sz="2000" dirty="0" smtClean="0"/>
              <a:t>RCA</a:t>
            </a:r>
            <a:r>
              <a:rPr lang="zh-CN" altLang="en-US" sz="2000" dirty="0" smtClean="0"/>
              <a:t>和平衡</a:t>
            </a:r>
            <a:r>
              <a:rPr lang="en-US" sz="2000" dirty="0" err="1" smtClean="0"/>
              <a:t>euroblock</a:t>
            </a:r>
            <a:r>
              <a:rPr lang="zh-CN" altLang="en-US" sz="2000" dirty="0" smtClean="0"/>
              <a:t>输入接口</a:t>
            </a:r>
          </a:p>
          <a:p>
            <a:pPr>
              <a:buNone/>
            </a:pPr>
            <a:r>
              <a:rPr lang="en-US" altLang="zh-CN" sz="2000" dirty="0" smtClean="0"/>
              <a:t>•</a:t>
            </a:r>
            <a:r>
              <a:rPr lang="en-US" sz="2000" dirty="0" smtClean="0"/>
              <a:t> DSP</a:t>
            </a:r>
            <a:r>
              <a:rPr lang="zh-CN" altLang="en-US" sz="2000" dirty="0" smtClean="0"/>
              <a:t>后</a:t>
            </a:r>
            <a:r>
              <a:rPr lang="en-US" sz="2000" dirty="0" smtClean="0"/>
              <a:t>AUX</a:t>
            </a:r>
            <a:r>
              <a:rPr lang="zh-CN" altLang="en-US" sz="2000" dirty="0" smtClean="0"/>
              <a:t>线路电平输出</a:t>
            </a:r>
          </a:p>
          <a:p>
            <a:pPr>
              <a:buNone/>
            </a:pPr>
            <a:r>
              <a:rPr lang="en-US" altLang="zh-CN" sz="2000" dirty="0" smtClean="0"/>
              <a:t>• </a:t>
            </a:r>
            <a:r>
              <a:rPr lang="zh-CN" altLang="en-US" sz="2000" dirty="0" smtClean="0"/>
              <a:t>立体声加合式单声道</a:t>
            </a:r>
          </a:p>
          <a:p>
            <a:pPr>
              <a:buNone/>
            </a:pPr>
            <a:r>
              <a:rPr lang="en-US" altLang="zh-CN" sz="2000" dirty="0" smtClean="0"/>
              <a:t>• </a:t>
            </a:r>
            <a:r>
              <a:rPr lang="zh-CN" altLang="en-US" sz="2000" dirty="0" smtClean="0"/>
              <a:t>事件</a:t>
            </a:r>
            <a:r>
              <a:rPr lang="en-US" sz="2000" dirty="0" smtClean="0"/>
              <a:t>(RTC)</a:t>
            </a:r>
            <a:endParaRPr lang="zh-CN" altLang="en-US" sz="2000" dirty="0" smtClean="0"/>
          </a:p>
          <a:p>
            <a:pPr>
              <a:buNone/>
            </a:pPr>
            <a:r>
              <a:rPr lang="en-US" altLang="zh-CN" sz="2000" dirty="0" smtClean="0"/>
              <a:t>• </a:t>
            </a:r>
            <a:r>
              <a:rPr lang="zh-CN" altLang="en-US" sz="2000" dirty="0" smtClean="0"/>
              <a:t>可调</a:t>
            </a:r>
            <a:r>
              <a:rPr lang="en-US" sz="2000" dirty="0" smtClean="0"/>
              <a:t> HP/LP </a:t>
            </a:r>
            <a:endParaRPr lang="zh-CN" altLang="en-US" sz="2000" dirty="0" smtClean="0"/>
          </a:p>
          <a:p>
            <a:pPr>
              <a:buNone/>
            </a:pPr>
            <a:r>
              <a:rPr lang="en-US" altLang="zh-CN" sz="2000" dirty="0" smtClean="0"/>
              <a:t>• </a:t>
            </a:r>
            <a:r>
              <a:rPr lang="zh-CN" altLang="en-US" sz="2000" dirty="0" smtClean="0"/>
              <a:t>内置</a:t>
            </a:r>
            <a:r>
              <a:rPr lang="en-US" sz="2000" dirty="0" smtClean="0"/>
              <a:t>pink/white</a:t>
            </a:r>
            <a:r>
              <a:rPr lang="zh-CN" altLang="en-US" sz="2000" dirty="0" smtClean="0"/>
              <a:t>噪声和正弦波发生器</a:t>
            </a:r>
            <a:endParaRPr lang="zh-CN" altLang="en-US" sz="2000" dirty="0"/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3857620" y="6072206"/>
            <a:ext cx="2214578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東匯傳播拓展有限公司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6050848"/>
            <a:ext cx="285752" cy="364619"/>
          </a:xfrm>
          <a:prstGeom prst="rect">
            <a:avLst/>
          </a:prstGeo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428736"/>
            <a:ext cx="251097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714884"/>
            <a:ext cx="37909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714752"/>
            <a:ext cx="2981333" cy="2338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1571</Words>
  <Application>Microsoft Office PowerPoint</Application>
  <PresentationFormat>全屏显示(4:3)</PresentationFormat>
  <Paragraphs>199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ASHLY  超过３５年音频制造经验，全新力作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内置Protea的多媒体处理中心</vt:lpstr>
      <vt:lpstr>ASHLY  ~谢谢观赏~</vt:lpstr>
    </vt:vector>
  </TitlesOfParts>
  <Company>EAD tech-center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ASHLY  超过３５年音频制造经验，全新力作</dc:title>
  <dc:creator>OnlyJarboo</dc:creator>
  <cp:lastModifiedBy>OnlyJarboo</cp:lastModifiedBy>
  <cp:revision>33</cp:revision>
  <dcterms:created xsi:type="dcterms:W3CDTF">2010-08-04T01:01:27Z</dcterms:created>
  <dcterms:modified xsi:type="dcterms:W3CDTF">2010-08-04T03:15:42Z</dcterms:modified>
</cp:coreProperties>
</file>