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-7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56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686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0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331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306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t>1/27/14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624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t>1/27/14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665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t>1/27/14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012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t>1/27/14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990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t>1/27/14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080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812A1-3244-424A-99B0-83B0FBAEF038}" type="datetimeFigureOut">
              <a:rPr lang="en-US" smtClean="0"/>
              <a:t>1/27/14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E337D-D6BA-784B-9092-A85F45912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86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812A1-3244-424A-99B0-83B0FBAEF038}" type="datetimeFigureOut">
              <a:rPr lang="en-US" smtClean="0"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E337D-D6BA-784B-9092-A85F45912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250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5747" y="805274"/>
            <a:ext cx="7290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nX</a:t>
            </a:r>
            <a:r>
              <a:rPr 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 Medium Power Amplifiers</a:t>
            </a:r>
            <a:endParaRPr lang="en-US" sz="3600" b="1" dirty="0">
              <a:solidFill>
                <a:schemeClr val="tx1">
                  <a:lumMod val="50000"/>
                  <a:lumOff val="50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6" name="Picture 5" descr="nX-8004-fron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1605"/>
            <a:ext cx="9144000" cy="236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263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07" y="812800"/>
            <a:ext cx="8659481" cy="3380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500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6405" y="1802564"/>
            <a:ext cx="796399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7F7F7F"/>
                </a:solidFill>
                <a:latin typeface="Trebuchet MS"/>
                <a:cs typeface="Trebuchet MS"/>
              </a:rPr>
              <a:t>Thanks for your support of </a:t>
            </a:r>
            <a:r>
              <a:rPr lang="en-US" sz="3200" b="1" dirty="0" err="1" smtClean="0">
                <a:solidFill>
                  <a:srgbClr val="7F7F7F"/>
                </a:solidFill>
                <a:latin typeface="Trebuchet MS"/>
                <a:cs typeface="Trebuchet MS"/>
              </a:rPr>
              <a:t>Ashly</a:t>
            </a:r>
            <a:r>
              <a:rPr lang="en-US" sz="3200" b="1" dirty="0" smtClean="0">
                <a:solidFill>
                  <a:srgbClr val="7F7F7F"/>
                </a:solidFill>
                <a:latin typeface="Trebuchet MS"/>
                <a:cs typeface="Trebuchet MS"/>
              </a:rPr>
              <a:t> Audio!</a:t>
            </a:r>
            <a:endParaRPr lang="en-US" sz="3200" b="1" dirty="0">
              <a:solidFill>
                <a:srgbClr val="7F7F7F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150836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1839" y="221186"/>
            <a:ext cx="567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rebuchet MS"/>
                <a:cs typeface="Trebuchet MS"/>
              </a:rPr>
              <a:t>Power</a:t>
            </a:r>
            <a:endParaRPr lang="en-US" sz="4800" b="1" dirty="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1839" y="3876440"/>
            <a:ext cx="81976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solidFill>
                  <a:srgbClr val="7F7F7F"/>
                </a:solidFill>
                <a:latin typeface="Trebuchet MS"/>
                <a:cs typeface="Trebuchet MS"/>
              </a:rPr>
              <a:t>nX</a:t>
            </a:r>
            <a:r>
              <a:rPr lang="en-US" sz="2800" i="1" dirty="0" smtClean="0">
                <a:solidFill>
                  <a:srgbClr val="7F7F7F"/>
                </a:solidFill>
                <a:latin typeface="Trebuchet MS"/>
                <a:cs typeface="Trebuchet MS"/>
              </a:rPr>
              <a:t> Medium Power Amps deliver 800W or 400W at 2 Ohms…or 2.7 Ohms…or 4 Ohms…or 6.2 Ohms…</a:t>
            </a:r>
            <a:endParaRPr lang="en-US" sz="2800" i="1" dirty="0">
              <a:solidFill>
                <a:srgbClr val="7F7F7F"/>
              </a:solidFill>
              <a:latin typeface="Trebuchet MS"/>
              <a:cs typeface="Trebuchet M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366" y="1612978"/>
            <a:ext cx="8552734" cy="151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642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12356" y="157417"/>
            <a:ext cx="61028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rebuchet MS"/>
                <a:cs typeface="Trebuchet MS"/>
              </a:rPr>
              <a:t>Platforms - </a:t>
            </a:r>
            <a:r>
              <a:rPr lang="en-US" sz="4000" b="1" dirty="0" err="1" smtClean="0">
                <a:solidFill>
                  <a:srgbClr val="FF0000"/>
                </a:solidFill>
                <a:latin typeface="Trebuchet MS"/>
                <a:cs typeface="Trebuchet MS"/>
              </a:rPr>
              <a:t>nX</a:t>
            </a:r>
            <a:endParaRPr lang="en-US" sz="4000" b="1" dirty="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4309" y="865303"/>
            <a:ext cx="8599691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u="sng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nX</a:t>
            </a:r>
            <a:r>
              <a:rPr lang="en-US" sz="32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 = Base Level Amp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Programmable Output (High-Z or Low-Z)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400" i="1" dirty="0" smtClean="0">
                <a:solidFill>
                  <a:srgbClr val="008000"/>
                </a:solidFill>
                <a:latin typeface="Trebuchet MS"/>
                <a:cs typeface="Trebuchet MS"/>
              </a:rPr>
              <a:t>Energy Management System </a:t>
            </a:r>
            <a:r>
              <a:rPr lang="en-US" sz="2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- </a:t>
            </a:r>
            <a:r>
              <a:rPr lang="en-US" sz="24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Defeatable</a:t>
            </a:r>
            <a:r>
              <a:rPr lang="en-US" sz="2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 Sleep Timer (&lt;1W after 30 minutes)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Lock-Out front panel controls</a:t>
            </a:r>
            <a:endParaRPr lang="en-US" sz="2400" i="1" dirty="0">
              <a:solidFill>
                <a:schemeClr val="tx1">
                  <a:lumMod val="50000"/>
                  <a:lumOff val="50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5" name="Picture 4" descr="nX-4002-fron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7406"/>
            <a:ext cx="9144000" cy="236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666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2356" y="157417"/>
            <a:ext cx="61028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rebuchet MS"/>
                <a:cs typeface="Trebuchet MS"/>
              </a:rPr>
              <a:t>Platforms - </a:t>
            </a:r>
            <a:r>
              <a:rPr lang="en-US" sz="4000" b="1" dirty="0" err="1" smtClean="0">
                <a:solidFill>
                  <a:srgbClr val="FF0000"/>
                </a:solidFill>
                <a:latin typeface="Trebuchet MS"/>
                <a:cs typeface="Trebuchet MS"/>
              </a:rPr>
              <a:t>nXe</a:t>
            </a:r>
            <a:endParaRPr lang="en-US" sz="4000" b="1" dirty="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4309" y="1127070"/>
            <a:ext cx="8599691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u="sng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nX</a:t>
            </a:r>
            <a:r>
              <a:rPr lang="en-US" sz="32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 = Net*Work*Able Amp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Remote set-up, monitoring and control via Ethernet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Real Time Clock with Event Scheduler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400" i="1" dirty="0" smtClean="0">
                <a:solidFill>
                  <a:srgbClr val="008000"/>
                </a:solidFill>
                <a:latin typeface="Trebuchet MS"/>
                <a:cs typeface="Trebuchet MS"/>
              </a:rPr>
              <a:t>EMS</a:t>
            </a:r>
            <a:r>
              <a:rPr lang="en-US" sz="2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 – Sleep or Stand-By Mode (reduce current draw by 30% and use the RTC to set the time increment)</a:t>
            </a:r>
            <a:endParaRPr lang="en-US" sz="2400" i="1" dirty="0">
              <a:solidFill>
                <a:schemeClr val="tx1">
                  <a:lumMod val="50000"/>
                  <a:lumOff val="50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2" name="Picture 1" descr="nXe-8002-fron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9173"/>
            <a:ext cx="9144000" cy="236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606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2356" y="157417"/>
            <a:ext cx="61028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rebuchet MS"/>
                <a:cs typeface="Trebuchet MS"/>
              </a:rPr>
              <a:t>Platforms - </a:t>
            </a:r>
            <a:r>
              <a:rPr lang="en-US" sz="4000" b="1" dirty="0" err="1" smtClean="0">
                <a:solidFill>
                  <a:srgbClr val="FF0000"/>
                </a:solidFill>
                <a:latin typeface="Trebuchet MS"/>
                <a:cs typeface="Trebuchet MS"/>
              </a:rPr>
              <a:t>nXp</a:t>
            </a:r>
            <a:endParaRPr lang="en-US" sz="4000" b="1" dirty="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4309" y="1351596"/>
            <a:ext cx="8599691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u="sng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nXp</a:t>
            </a:r>
            <a:r>
              <a:rPr lang="en-US" sz="32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 = Net*Work*Able + </a:t>
            </a:r>
            <a:r>
              <a:rPr lang="en-US" sz="3200" b="1" u="sng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Protea</a:t>
            </a:r>
            <a:r>
              <a:rPr lang="en-US" sz="32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™ DSP Amp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Full </a:t>
            </a:r>
            <a:r>
              <a:rPr lang="en-US" sz="24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Protea</a:t>
            </a:r>
            <a:r>
              <a:rPr lang="en-US" sz="2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 DSP Software Suite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2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/>
                <a:cs typeface="Trebuchet MS"/>
              </a:rPr>
              <a:t>Load Impedance Monitoring</a:t>
            </a:r>
          </a:p>
        </p:txBody>
      </p:sp>
      <p:pic>
        <p:nvPicPr>
          <p:cNvPr id="6" name="Picture 5" descr="nXp-8002-fron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5035"/>
            <a:ext cx="9144000" cy="236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028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2356" y="157417"/>
            <a:ext cx="61028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rebuchet MS"/>
                <a:cs typeface="Trebuchet MS"/>
              </a:rPr>
              <a:t>Performance</a:t>
            </a:r>
            <a:endParaRPr lang="en-US" sz="4000" b="1" dirty="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3793" y="2771346"/>
            <a:ext cx="7785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ü"/>
            </a:pPr>
            <a:r>
              <a:rPr lang="en-US" sz="2400" b="1" dirty="0" smtClean="0">
                <a:solidFill>
                  <a:srgbClr val="7F7F7F"/>
                </a:solidFill>
                <a:latin typeface="Trebuchet MS"/>
                <a:cs typeface="Trebuchet MS"/>
              </a:rPr>
              <a:t>Power Supply rated from </a:t>
            </a:r>
            <a:r>
              <a:rPr lang="en-US" sz="2400" b="1" dirty="0" smtClean="0">
                <a:solidFill>
                  <a:srgbClr val="7F7F7F"/>
                </a:solidFill>
                <a:latin typeface="Trebuchet MS"/>
                <a:cs typeface="Trebuchet MS"/>
              </a:rPr>
              <a:t>140</a:t>
            </a:r>
            <a:r>
              <a:rPr lang="en-US" sz="2400" b="1" dirty="0" smtClean="0">
                <a:solidFill>
                  <a:srgbClr val="7F7F7F"/>
                </a:solidFill>
                <a:latin typeface="Trebuchet MS"/>
                <a:cs typeface="Trebuchet MS"/>
              </a:rPr>
              <a:t>VAC </a:t>
            </a:r>
            <a:r>
              <a:rPr lang="en-US" sz="2400" b="1" dirty="0" smtClean="0">
                <a:solidFill>
                  <a:srgbClr val="7F7F7F"/>
                </a:solidFill>
                <a:latin typeface="Trebuchet MS"/>
                <a:cs typeface="Trebuchet MS"/>
              </a:rPr>
              <a:t>to </a:t>
            </a:r>
            <a:r>
              <a:rPr lang="en-US" sz="2400" b="1" dirty="0" smtClean="0">
                <a:solidFill>
                  <a:srgbClr val="7F7F7F"/>
                </a:solidFill>
                <a:latin typeface="Trebuchet MS"/>
                <a:cs typeface="Trebuchet MS"/>
              </a:rPr>
              <a:t>270</a:t>
            </a:r>
            <a:r>
              <a:rPr lang="en-US" sz="2400" b="1" dirty="0" smtClean="0">
                <a:solidFill>
                  <a:srgbClr val="7F7F7F"/>
                </a:solidFill>
                <a:latin typeface="Trebuchet MS"/>
                <a:cs typeface="Trebuchet MS"/>
              </a:rPr>
              <a:t>VAC</a:t>
            </a:r>
            <a:endParaRPr lang="en-US" sz="2400" b="1" dirty="0">
              <a:solidFill>
                <a:srgbClr val="7F7F7F"/>
              </a:solidFill>
              <a:latin typeface="Trebuchet MS"/>
              <a:cs typeface="Trebuchet M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3793" y="3414043"/>
            <a:ext cx="7785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ü"/>
            </a:pPr>
            <a:r>
              <a:rPr lang="en-US" sz="2400" b="1" dirty="0" smtClean="0">
                <a:solidFill>
                  <a:srgbClr val="7F7F7F"/>
                </a:solidFill>
                <a:latin typeface="Trebuchet MS"/>
                <a:cs typeface="Trebuchet MS"/>
              </a:rPr>
              <a:t>Stable to 2Ω</a:t>
            </a:r>
            <a:endParaRPr lang="en-US" sz="2400" b="1" dirty="0">
              <a:solidFill>
                <a:srgbClr val="7F7F7F"/>
              </a:solidFill>
              <a:latin typeface="Trebuchet MS"/>
              <a:cs typeface="Trebuchet M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3793" y="4071985"/>
            <a:ext cx="7504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ü"/>
            </a:pPr>
            <a:r>
              <a:rPr lang="en-US" sz="2400" b="1" dirty="0" smtClean="0">
                <a:solidFill>
                  <a:srgbClr val="7F7F7F"/>
                </a:solidFill>
                <a:latin typeface="Trebuchet MS"/>
                <a:cs typeface="Trebuchet MS"/>
              </a:rPr>
              <a:t>Independent power supply on each channel</a:t>
            </a:r>
            <a:endParaRPr lang="en-US" sz="2400" b="1" dirty="0">
              <a:solidFill>
                <a:srgbClr val="7F7F7F"/>
              </a:solidFill>
              <a:latin typeface="Trebuchet MS"/>
              <a:cs typeface="Trebuchet M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2355" y="1628851"/>
            <a:ext cx="5162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7F7F7F"/>
                </a:solidFill>
                <a:latin typeface="Trebuchet MS"/>
                <a:cs typeface="Trebuchet MS"/>
              </a:rPr>
              <a:t>Dante® Network Card</a:t>
            </a:r>
            <a:endParaRPr lang="en-US" sz="3600" b="1" dirty="0">
              <a:solidFill>
                <a:srgbClr val="7F7F7F"/>
              </a:solidFill>
              <a:latin typeface="Trebuchet MS"/>
              <a:cs typeface="Trebuchet M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3793" y="5014003"/>
            <a:ext cx="71255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FF0000"/>
                </a:solidFill>
                <a:latin typeface="Trebuchet MS"/>
                <a:cs typeface="Trebuchet MS"/>
              </a:rPr>
              <a:t>COMING SOON – FIR FILTERS</a:t>
            </a:r>
            <a:endParaRPr lang="en-US" sz="4000" b="1" i="1" dirty="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  <p:pic>
        <p:nvPicPr>
          <p:cNvPr id="12" name="Picture 11" descr="Audinate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608" y="1627656"/>
            <a:ext cx="3325653" cy="81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710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81" y="817032"/>
            <a:ext cx="9102635" cy="334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6505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566" y="901699"/>
            <a:ext cx="8813691" cy="3043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409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07" y="732367"/>
            <a:ext cx="8659481" cy="455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28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177</Words>
  <Application>Microsoft Macintosh PowerPoint</Application>
  <PresentationFormat>On-screen Show (4:3)</PresentationFormat>
  <Paragraphs>24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Sexton</dc:creator>
  <cp:lastModifiedBy>John Sexton</cp:lastModifiedBy>
  <cp:revision>33</cp:revision>
  <dcterms:created xsi:type="dcterms:W3CDTF">2014-01-22T19:37:36Z</dcterms:created>
  <dcterms:modified xsi:type="dcterms:W3CDTF">2014-01-27T16:16:27Z</dcterms:modified>
</cp:coreProperties>
</file>