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6"/>
  </p:notesMasterIdLst>
  <p:sldIdLst>
    <p:sldId id="256" r:id="rId2"/>
    <p:sldId id="258" r:id="rId3"/>
    <p:sldId id="259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A08D4-589D-4E57-AC39-83FA771951AC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1E629-7DB4-43E4-B127-EC4C543305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04308-64FC-43DB-91CD-DFFB86FB95B1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F42EC-1867-49DB-9990-162BA627C732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DA6B2-1D7A-4B2C-9DE3-A3462CCA0C7E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F890B501-C567-4156-A5D0-2D0A862E13DD}" type="datetime1">
              <a:rPr lang="zh-CN" altLang="en-US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D4A09D62-0D25-402E-AF7D-D07DA7B3981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0B856-A9C0-4DE6-9171-FC4B5750A6D4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03AA-03CD-477C-9FB7-1510D1D6BD40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7FC00-11F6-40DB-AD5B-2D68DEBB8287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5DF7B-203D-4F7E-8E7E-C47AC454C2FB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24020-6554-4736-AF29-59798532E1A8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AAF66-D6D0-4F8D-B485-42AAFD28402C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EFAF1-C07F-4359-9814-398B34E44BF4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8E48A55-1914-4935-8482-E1F115FA71C5}" type="slidenum">
              <a:rPr lang="zh-CN" altLang="en-US" smtClean="0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90B501-C567-4156-A5D0-2D0A862E13DD}" type="datetime1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F00B2B-1350-4A1B-B39B-CB03F5D7C01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44A0D8"/>
            </a:gs>
            <a:gs pos="25000">
              <a:srgbClr val="4599C9"/>
            </a:gs>
            <a:gs pos="100000">
              <a:srgbClr val="002935"/>
            </a:gs>
          </a:gsLst>
          <a:path path="rect">
            <a:fillToRect l="9999" t="100000" r="90001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http://www.apb-dynasonics.com/Downloads/APB_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2" y="2636934"/>
            <a:ext cx="1041816" cy="439616"/>
          </a:xfrm>
          <a:prstGeom prst="rect">
            <a:avLst/>
          </a:prstGeom>
          <a:solidFill>
            <a:schemeClr val="tx1"/>
          </a:solidFill>
          <a:ln w="9525" cmpd="sng">
            <a:noFill/>
            <a:miter lim="800000"/>
            <a:headEnd/>
            <a:tailEnd/>
          </a:ln>
        </p:spPr>
      </p:pic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56" y="1412832"/>
            <a:ext cx="1171241" cy="40645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4" cstate="print"/>
          <a:srcRect t="14842"/>
          <a:stretch>
            <a:fillRect/>
          </a:stretch>
        </p:blipFill>
        <p:spPr bwMode="auto">
          <a:xfrm>
            <a:off x="1115712" y="3573012"/>
            <a:ext cx="1935289" cy="4131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6" y="1268820"/>
            <a:ext cx="567972" cy="84928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7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688" y="4509090"/>
            <a:ext cx="1214026" cy="43319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79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096" y="3501006"/>
            <a:ext cx="1766943" cy="4031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0" name="图片 11" descr="lightviper 拷贝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156" y="2708940"/>
            <a:ext cx="1772371" cy="31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08228" y="1484838"/>
            <a:ext cx="1058930" cy="39148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910" y="3501006"/>
            <a:ext cx="1569618" cy="43664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6" y="4437084"/>
            <a:ext cx="2040847" cy="45566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4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04" y="4437084"/>
            <a:ext cx="1507104" cy="43747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5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59724" y="1196814"/>
            <a:ext cx="970151" cy="69097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6" name="Picture 14" descr="ADC 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87718" y="2348910"/>
            <a:ext cx="776549" cy="7498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820" y="2636934"/>
            <a:ext cx="1819687" cy="27835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96102" y="1340826"/>
            <a:ext cx="1067357" cy="53074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83826" y="4509090"/>
            <a:ext cx="1816769" cy="43203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3203886" y="5373162"/>
            <a:ext cx="3312276" cy="1080090"/>
            <a:chOff x="2915861" y="5456078"/>
            <a:chExt cx="3312276" cy="1080090"/>
          </a:xfrm>
        </p:grpSpPr>
        <p:sp>
          <p:nvSpPr>
            <p:cNvPr id="21" name="圆角矩形 20"/>
            <p:cNvSpPr/>
            <p:nvPr/>
          </p:nvSpPr>
          <p:spPr>
            <a:xfrm>
              <a:off x="2915861" y="5456078"/>
              <a:ext cx="3312276" cy="108009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EAD logo-II.bmp"/>
            <p:cNvPicPr>
              <a:picLocks noChangeAspect="1"/>
            </p:cNvPicPr>
            <p:nvPr/>
          </p:nvPicPr>
          <p:blipFill>
            <a:blip r:embed="rId18" cstate="print"/>
            <a:srcRect r="74074"/>
            <a:stretch>
              <a:fillRect/>
            </a:stretch>
          </p:blipFill>
          <p:spPr>
            <a:xfrm>
              <a:off x="3131879" y="5619140"/>
              <a:ext cx="574700" cy="789145"/>
            </a:xfrm>
            <a:prstGeom prst="rect">
              <a:avLst/>
            </a:prstGeom>
            <a:solidFill>
              <a:schemeClr val="tx1"/>
            </a:solidFill>
          </p:spPr>
        </p:pic>
        <p:pic>
          <p:nvPicPr>
            <p:cNvPr id="19" name="图片 18" descr="EAD logo-II.bmp"/>
            <p:cNvPicPr>
              <a:picLocks noChangeAspect="1"/>
            </p:cNvPicPr>
            <p:nvPr/>
          </p:nvPicPr>
          <p:blipFill>
            <a:blip r:embed="rId18" cstate="print"/>
            <a:srcRect l="28714" t="20807" b="11569"/>
            <a:stretch>
              <a:fillRect/>
            </a:stretch>
          </p:blipFill>
          <p:spPr>
            <a:xfrm>
              <a:off x="3779934" y="5589180"/>
              <a:ext cx="2304192" cy="778145"/>
            </a:xfrm>
            <a:prstGeom prst="rect">
              <a:avLst/>
            </a:prstGeom>
            <a:solidFill>
              <a:schemeClr val="tx1"/>
            </a:solidFill>
          </p:spPr>
        </p:pic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29200" y="3810000"/>
            <a:ext cx="2971800" cy="24987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>
            <a:outerShdw blurRad="40000" dist="96139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635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>
              <a:latin typeface="Calibri" pitchFamily="-108" charset="0"/>
            </a:endParaRPr>
          </a:p>
        </p:txBody>
      </p:sp>
      <p:sp>
        <p:nvSpPr>
          <p:cNvPr id="32771" name="Titre 1"/>
          <p:cNvSpPr>
            <a:spLocks noGrp="1"/>
          </p:cNvSpPr>
          <p:nvPr>
            <p:ph type="title" idx="4294967295"/>
          </p:nvPr>
        </p:nvSpPr>
        <p:spPr>
          <a:xfrm>
            <a:off x="467658" y="0"/>
            <a:ext cx="8229600" cy="1143000"/>
          </a:xfrm>
        </p:spPr>
        <p:txBody>
          <a:bodyPr/>
          <a:lstStyle/>
          <a:p>
            <a:r>
              <a:rPr lang="en-US" sz="3200" smtClean="0"/>
              <a:t>Museum:</a:t>
            </a:r>
            <a:r>
              <a:rPr lang="en-US" smtClean="0"/>
              <a:t> </a:t>
            </a:r>
            <a:r>
              <a:rPr lang="en-US" sz="3200" smtClean="0"/>
              <a:t>audio</a:t>
            </a:r>
            <a:r>
              <a:rPr lang="en-US" smtClean="0"/>
              <a:t> </a:t>
            </a:r>
            <a:r>
              <a:rPr lang="en-US" sz="3200" smtClean="0"/>
              <a:t>on</a:t>
            </a:r>
            <a:r>
              <a:rPr lang="en-US" smtClean="0"/>
              <a:t> </a:t>
            </a:r>
            <a:r>
              <a:rPr lang="en-US" sz="3200" smtClean="0"/>
              <a:t>demand</a:t>
            </a:r>
          </a:p>
        </p:txBody>
      </p:sp>
      <p:pic>
        <p:nvPicPr>
          <p:cNvPr id="32772" name="Espace réservé du contenu 3" descr="11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1303" r="-11154"/>
          <a:stretch>
            <a:fillRect/>
          </a:stretch>
        </p:blipFill>
        <p:spPr>
          <a:xfrm>
            <a:off x="539552" y="1600200"/>
            <a:ext cx="8147248" cy="45259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re 1"/>
          <p:cNvSpPr>
            <a:spLocks noGrp="1"/>
          </p:cNvSpPr>
          <p:nvPr>
            <p:ph type="title" idx="4294967295"/>
          </p:nvPr>
        </p:nvSpPr>
        <p:spPr>
          <a:xfrm>
            <a:off x="467658" y="332742"/>
            <a:ext cx="8229600" cy="1143000"/>
          </a:xfrm>
        </p:spPr>
        <p:txBody>
          <a:bodyPr/>
          <a:lstStyle/>
          <a:p>
            <a:r>
              <a:rPr lang="en-US" sz="3200" smtClean="0"/>
              <a:t>Intercom</a:t>
            </a:r>
          </a:p>
        </p:txBody>
      </p:sp>
      <p:pic>
        <p:nvPicPr>
          <p:cNvPr id="33795" name="Espace réservé du contenu 3" descr="12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Digigram </a:t>
            </a:r>
            <a:br>
              <a:rPr lang="en-US" altLang="zh-CN" dirty="0" smtClean="0"/>
            </a:br>
            <a:r>
              <a:rPr lang="en-US" altLang="zh-CN" dirty="0" smtClean="0"/>
              <a:t>Audio </a:t>
            </a:r>
            <a:r>
              <a:rPr lang="en-US" altLang="zh-CN" dirty="0" smtClean="0"/>
              <a:t>Manager</a:t>
            </a:r>
            <a:r>
              <a:rPr lang="zh-CN" altLang="en-US" dirty="0" smtClean="0"/>
              <a:t>真实</a:t>
            </a:r>
            <a:r>
              <a:rPr lang="zh-CN" altLang="en-US" dirty="0" smtClean="0"/>
              <a:t>案例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848872" cy="175260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664" y="332742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/>
              <a:t>真实案例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sz="2000" dirty="0" smtClean="0"/>
              <a:t>厦门嘉庚公园</a:t>
            </a:r>
            <a:endParaRPr lang="en-US" altLang="zh-CN" sz="2000" dirty="0" smtClean="0"/>
          </a:p>
          <a:p>
            <a:r>
              <a:rPr lang="zh-CN" altLang="en-US" sz="2000" dirty="0" smtClean="0"/>
              <a:t>石家庄电视台</a:t>
            </a:r>
            <a:endParaRPr lang="en-US" altLang="zh-CN" sz="2000" dirty="0" smtClean="0"/>
          </a:p>
          <a:p>
            <a:r>
              <a:rPr lang="zh-CN" altLang="en-US" sz="2000" dirty="0" smtClean="0"/>
              <a:t>江苏广播电台</a:t>
            </a:r>
            <a:r>
              <a:rPr lang="en-US" altLang="zh-CN" sz="2000" dirty="0" smtClean="0"/>
              <a:t>FM997</a:t>
            </a:r>
          </a:p>
          <a:p>
            <a:r>
              <a:rPr lang="zh-CN" altLang="en-US" sz="2000" dirty="0" smtClean="0"/>
              <a:t>北京颐和园公园</a:t>
            </a:r>
            <a:endParaRPr lang="en-US" altLang="zh-CN" sz="2000" dirty="0" smtClean="0"/>
          </a:p>
          <a:p>
            <a:r>
              <a:rPr lang="zh-CN" altLang="en-US" sz="2000" dirty="0" smtClean="0"/>
              <a:t>北京玉渊潭公园</a:t>
            </a:r>
            <a:endParaRPr lang="en-US" altLang="zh-CN" sz="2000" dirty="0" smtClean="0"/>
          </a:p>
          <a:p>
            <a:r>
              <a:rPr lang="zh-CN" altLang="en-US" sz="2000" dirty="0" smtClean="0"/>
              <a:t>北京紫竹院公园</a:t>
            </a:r>
            <a:endParaRPr lang="en-US" altLang="zh-CN" sz="2000" dirty="0" smtClean="0"/>
          </a:p>
          <a:p>
            <a:r>
              <a:rPr lang="zh-CN" altLang="en-US" sz="2000" dirty="0" smtClean="0"/>
              <a:t>天津工业大学新校</a:t>
            </a:r>
            <a:r>
              <a:rPr lang="zh-CN" altLang="en-US" sz="2000" dirty="0" smtClean="0"/>
              <a:t>区</a:t>
            </a:r>
            <a:endParaRPr lang="en-US" altLang="zh-CN" sz="2000" dirty="0" smtClean="0"/>
          </a:p>
          <a:p>
            <a:r>
              <a:rPr lang="zh-CN" altLang="en-US" sz="2000" dirty="0" smtClean="0"/>
              <a:t>北京雍和宫</a:t>
            </a:r>
            <a:endParaRPr lang="en-US" altLang="zh-CN" sz="2000" dirty="0" smtClean="0"/>
          </a:p>
          <a:p>
            <a:r>
              <a:rPr lang="zh-CN" altLang="en-US" sz="2000" dirty="0" smtClean="0"/>
              <a:t>中央戏剧学院</a:t>
            </a:r>
            <a:endParaRPr lang="en-US" altLang="zh-CN" sz="2000" dirty="0" smtClean="0"/>
          </a:p>
          <a:p>
            <a:r>
              <a:rPr lang="en-US" altLang="zh-CN" sz="2000" dirty="0" smtClean="0"/>
              <a:t>.</a:t>
            </a:r>
          </a:p>
          <a:p>
            <a:r>
              <a:rPr lang="en-US" altLang="zh-CN" sz="2000" dirty="0" smtClean="0"/>
              <a:t>.</a:t>
            </a:r>
          </a:p>
          <a:p>
            <a:pPr>
              <a:buNone/>
            </a:pP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15608" y="2348880"/>
            <a:ext cx="3528392" cy="2628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923716"/>
            <a:ext cx="2736304" cy="193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941168"/>
            <a:ext cx="2038150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5648" y="4927934"/>
            <a:ext cx="3168352" cy="193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6" cstate="print"/>
          <a:srcRect t="6588"/>
          <a:stretch>
            <a:fillRect/>
          </a:stretch>
        </p:blipFill>
        <p:spPr bwMode="auto">
          <a:xfrm>
            <a:off x="5624671" y="0"/>
            <a:ext cx="3519329" cy="24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991872" y="0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1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4408" y="4005064"/>
            <a:ext cx="899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2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5934670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5934670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5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44408" y="5013176"/>
            <a:ext cx="899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3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44A0D8"/>
            </a:gs>
            <a:gs pos="25000">
              <a:srgbClr val="4599C9"/>
            </a:gs>
            <a:gs pos="100000">
              <a:srgbClr val="002935"/>
            </a:gs>
          </a:gsLst>
          <a:path path="rect">
            <a:fillToRect l="9999" t="100000" r="90001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>
          <a:xfrm>
            <a:off x="755682" y="1340826"/>
            <a:ext cx="7920660" cy="4709040"/>
          </a:xfrm>
          <a:ln/>
        </p:spPr>
        <p:txBody>
          <a:bodyPr tIns="0" rIns="18288">
            <a:normAutofit/>
          </a:bodyPr>
          <a:lstStyle/>
          <a:p>
            <a:r>
              <a:rPr lang="zh-CN" altLang="en-US" sz="5600" dirty="0" smtClean="0">
                <a:solidFill>
                  <a:schemeClr val="tx1"/>
                </a:solidFill>
                <a:sym typeface="隶书" pitchFamily="49" charset="-122"/>
              </a:rPr>
              <a:t>欢迎任何时间登录</a:t>
            </a:r>
            <a:r>
              <a:rPr lang="en-US" altLang="zh-CN" sz="5600" dirty="0" smtClean="0">
                <a:solidFill>
                  <a:schemeClr val="tx1"/>
                </a:solidFill>
                <a:sym typeface="隶书" pitchFamily="49" charset="-122"/>
              </a:rPr>
              <a:t/>
            </a:r>
            <a:br>
              <a:rPr lang="en-US" altLang="zh-CN" sz="5600" dirty="0" smtClean="0">
                <a:solidFill>
                  <a:schemeClr val="tx1"/>
                </a:solidFill>
                <a:sym typeface="隶书" pitchFamily="49" charset="-122"/>
              </a:rPr>
            </a:br>
            <a:r>
              <a:rPr lang="zh-CN" altLang="en-US" sz="5600" b="1" dirty="0" smtClean="0">
                <a:solidFill>
                  <a:schemeClr val="bg2"/>
                </a:solidFill>
                <a:sym typeface="隶书" pitchFamily="49" charset="-122"/>
              </a:rPr>
              <a:t>东汇技术支持中心论坛</a:t>
            </a:r>
            <a:r>
              <a:rPr lang="en-US" altLang="zh-CN" sz="5600" b="1" dirty="0" smtClean="0">
                <a:solidFill>
                  <a:schemeClr val="bg2"/>
                </a:solidFill>
                <a:sym typeface="隶书" pitchFamily="49" charset="-122"/>
              </a:rPr>
              <a:t/>
            </a:r>
            <a:br>
              <a:rPr lang="en-US" altLang="zh-CN" sz="5600" b="1" dirty="0" smtClean="0">
                <a:solidFill>
                  <a:schemeClr val="bg2"/>
                </a:solidFill>
                <a:sym typeface="隶书" pitchFamily="49" charset="-122"/>
              </a:rPr>
            </a:br>
            <a:r>
              <a:rPr lang="zh-CN" altLang="en-US" sz="5600" b="1" dirty="0" smtClean="0">
                <a:solidFill>
                  <a:schemeClr val="bg2"/>
                </a:solidFill>
                <a:sym typeface="隶书" pitchFamily="49" charset="-122"/>
              </a:rPr>
              <a:t>新浪东坛微博</a:t>
            </a:r>
            <a:r>
              <a:rPr lang="en-US" altLang="zh-CN" sz="5600" b="1" dirty="0" smtClean="0">
                <a:solidFill>
                  <a:srgbClr val="4EE0EA"/>
                </a:solidFill>
                <a:sym typeface="隶书" pitchFamily="49" charset="-122"/>
              </a:rPr>
              <a:t/>
            </a:r>
            <a:br>
              <a:rPr lang="en-US" altLang="zh-CN" sz="5600" b="1" dirty="0" smtClean="0">
                <a:solidFill>
                  <a:srgbClr val="4EE0EA"/>
                </a:solidFill>
                <a:sym typeface="隶书" pitchFamily="49" charset="-122"/>
              </a:rPr>
            </a:b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寻找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>《</a:t>
            </a: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真实案例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>》《</a:t>
            </a: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产品评测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>》《</a:t>
            </a: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软件评测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>》《</a:t>
            </a: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使用指南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>》</a:t>
            </a:r>
            <a:r>
              <a:rPr lang="zh-CN" altLang="en-US" sz="3600" b="1" dirty="0" smtClean="0">
                <a:solidFill>
                  <a:srgbClr val="4EE0EA"/>
                </a:solidFill>
                <a:sym typeface="隶书" pitchFamily="49" charset="-122"/>
              </a:rPr>
              <a:t>。。。</a:t>
            </a:r>
            <a: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  <a:t/>
            </a:r>
            <a:br>
              <a:rPr lang="en-US" altLang="zh-CN" sz="3600" b="1" dirty="0" smtClean="0">
                <a:solidFill>
                  <a:srgbClr val="4EE0EA"/>
                </a:solidFill>
                <a:sym typeface="隶书" pitchFamily="49" charset="-122"/>
              </a:rPr>
            </a:br>
            <a:r>
              <a:rPr lang="en-US" altLang="zh-CN" sz="5600" b="1" dirty="0" smtClean="0">
                <a:solidFill>
                  <a:srgbClr val="4EE0EA"/>
                </a:solidFill>
                <a:sym typeface="隶书" pitchFamily="49" charset="-122"/>
              </a:rPr>
              <a:t>www.ead.cn</a:t>
            </a:r>
            <a:endParaRPr lang="zh-CN" altLang="en-US" sz="5600" b="1" dirty="0">
              <a:solidFill>
                <a:srgbClr val="4EE0EA"/>
              </a:solidFill>
              <a:sym typeface="隶书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44A0D8"/>
            </a:gs>
            <a:gs pos="25000">
              <a:srgbClr val="4599C9"/>
            </a:gs>
            <a:gs pos="100000">
              <a:srgbClr val="002935"/>
            </a:gs>
          </a:gsLst>
          <a:path path="rect">
            <a:fillToRect l="9999" t="100000" r="90001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>
          <a:xfrm>
            <a:off x="533400" y="1371600"/>
            <a:ext cx="7851775" cy="1828800"/>
          </a:xfrm>
          <a:ln/>
        </p:spPr>
        <p:txBody>
          <a:bodyPr tIns="0" rIns="18288"/>
          <a:lstStyle/>
          <a:p>
            <a:pPr algn="r"/>
            <a:r>
              <a:rPr lang="zh-CN" altLang="en-US" sz="5600" b="1" dirty="0">
                <a:solidFill>
                  <a:srgbClr val="4EE0EA"/>
                </a:solidFill>
                <a:sym typeface="隶书" pitchFamily="49" charset="-122"/>
              </a:rPr>
              <a:t>Audio </a:t>
            </a:r>
            <a:r>
              <a:rPr lang="zh-CN" altLang="en-US" sz="5600" b="1" dirty="0" smtClean="0">
                <a:solidFill>
                  <a:srgbClr val="4EE0EA"/>
                </a:solidFill>
                <a:sym typeface="隶书" pitchFamily="49" charset="-122"/>
              </a:rPr>
              <a:t>Manager</a:t>
            </a:r>
            <a:endParaRPr lang="zh-CN" altLang="en-US" sz="5600" b="1" dirty="0">
              <a:solidFill>
                <a:srgbClr val="4EE0EA"/>
              </a:solidFill>
              <a:sym typeface="隶书" pitchFamily="49" charset="-122"/>
            </a:endParaRPr>
          </a:p>
        </p:txBody>
      </p:sp>
      <p:sp>
        <p:nvSpPr>
          <p:cNvPr id="4099" name="副标题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979784" y="3228975"/>
            <a:ext cx="6336528" cy="848079"/>
          </a:xfrm>
          <a:prstGeom prst="rect">
            <a:avLst/>
          </a:prstGeom>
          <a:noFill/>
          <a:ln/>
        </p:spPr>
        <p:txBody>
          <a:bodyPr lIns="0" rIns="18288"/>
          <a:lstStyle/>
          <a:p>
            <a:pPr marL="0" indent="0" algn="r">
              <a:buFont typeface="Wingdings 2" pitchFamily="18" charset="2"/>
              <a:buNone/>
            </a:pPr>
            <a:r>
              <a:rPr lang="zh-CN" altLang="en-US" dirty="0"/>
              <a:t>法国</a:t>
            </a:r>
            <a:r>
              <a:rPr lang="en-US" dirty="0"/>
              <a:t>Digigram</a:t>
            </a:r>
            <a:endParaRPr lang="zh-CN" alt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4A0D8"/>
            </a:gs>
            <a:gs pos="25000">
              <a:srgbClr val="4599C9"/>
            </a:gs>
            <a:gs pos="100000">
              <a:srgbClr val="002935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664" y="704850"/>
            <a:ext cx="8147135" cy="1068012"/>
          </a:xfrm>
        </p:spPr>
        <p:txBody>
          <a:bodyPr/>
          <a:lstStyle/>
          <a:p>
            <a:r>
              <a:rPr lang="en-US" altLang="zh-CN" dirty="0" smtClean="0"/>
              <a:t>Audio Manager </a:t>
            </a:r>
            <a:r>
              <a:rPr lang="zh-CN" altLang="en-US" dirty="0" smtClean="0"/>
              <a:t>的结构</a:t>
            </a:r>
            <a:endParaRPr lang="zh-CN" altLang="en-US" dirty="0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2123796" y="3861036"/>
            <a:ext cx="4618976" cy="887730"/>
          </a:xfrm>
          <a:prstGeom prst="ellipse">
            <a:avLst/>
          </a:prstGeom>
          <a:solidFill>
            <a:srgbClr val="00B8E6"/>
          </a:solidFill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2800" b="1" dirty="0">
                <a:solidFill>
                  <a:schemeClr val="bg1"/>
                </a:solidFill>
                <a:latin typeface="Calibri" pitchFamily="-108" charset="0"/>
                <a:cs typeface="Arial" charset="0"/>
              </a:rPr>
              <a:t>Visiblu</a:t>
            </a:r>
          </a:p>
        </p:txBody>
      </p:sp>
      <p:sp>
        <p:nvSpPr>
          <p:cNvPr id="5" name="Rectangle 1"/>
          <p:cNvSpPr/>
          <p:nvPr/>
        </p:nvSpPr>
        <p:spPr>
          <a:xfrm>
            <a:off x="2843856" y="1844868"/>
            <a:ext cx="2808234" cy="8848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5289" y="5581348"/>
            <a:ext cx="737638" cy="64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50" y="3356994"/>
            <a:ext cx="3536742" cy="70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843856" y="3568648"/>
            <a:ext cx="335402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Audio Manager VU </a:t>
            </a: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Server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427988" y="2924958"/>
            <a:ext cx="403233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Simple command protocol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243253" y="6229402"/>
            <a:ext cx="1924215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IP streaming </a:t>
            </a:r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1989" y="4789282"/>
            <a:ext cx="117945" cy="100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51337" y="4645270"/>
            <a:ext cx="520034" cy="91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464526">
            <a:off x="4151452" y="5230917"/>
            <a:ext cx="1182155" cy="17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15409" y="5725360"/>
            <a:ext cx="1107788" cy="8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4627536" y="5932651"/>
            <a:ext cx="1280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Audio files</a:t>
            </a:r>
          </a:p>
        </p:txBody>
      </p:sp>
      <p:cxnSp>
        <p:nvCxnSpPr>
          <p:cNvPr id="17" name="Connecteur droit avec flèche 3"/>
          <p:cNvCxnSpPr/>
          <p:nvPr/>
        </p:nvCxnSpPr>
        <p:spPr>
          <a:xfrm>
            <a:off x="4211970" y="2564928"/>
            <a:ext cx="130175" cy="8858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059874" y="1989387"/>
            <a:ext cx="22590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CN" sz="2000" b="1" dirty="0" err="1" smtClean="0">
                <a:solidFill>
                  <a:schemeClr val="bg2"/>
                </a:solidFill>
              </a:rPr>
              <a:t>iPad</a:t>
            </a:r>
            <a:r>
              <a:rPr lang="en-US" altLang="zh-CN" sz="2000" b="1" dirty="0" smtClean="0">
                <a:solidFill>
                  <a:schemeClr val="bg2"/>
                </a:solidFill>
              </a:rPr>
              <a:t>/Android/WP/PC/</a:t>
            </a:r>
            <a:r>
              <a:rPr lang="zh-CN" altLang="en-US" sz="2000" b="1" dirty="0" smtClean="0">
                <a:solidFill>
                  <a:schemeClr val="bg2"/>
                </a:solidFill>
              </a:rPr>
              <a:t>工控屏</a:t>
            </a:r>
            <a:endParaRPr lang="en-US" altLang="zh-CN" sz="2000" dirty="0">
              <a:solidFill>
                <a:schemeClr val="bg2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926109">
            <a:off x="5101677" y="5214627"/>
            <a:ext cx="1272647" cy="11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5779631" y="5941378"/>
            <a:ext cx="128028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 dirty="0" smtClean="0">
                <a:solidFill>
                  <a:srgbClr val="FFFFFF"/>
                </a:solidFill>
              </a:rPr>
              <a:t>GPIO</a:t>
            </a:r>
            <a:endParaRPr lang="en-US" altLang="zh-CN" sz="20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926109">
            <a:off x="5965749" y="5125224"/>
            <a:ext cx="1272647" cy="11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787715" y="5869372"/>
            <a:ext cx="128028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sz="2000" b="1" dirty="0" smtClean="0">
                <a:solidFill>
                  <a:srgbClr val="FFFFFF"/>
                </a:solidFill>
              </a:rPr>
              <a:t>RS232</a:t>
            </a:r>
            <a:endParaRPr lang="en-US" altLang="zh-CN" sz="2000" b="1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200" smtClean="0"/>
              <a:t>Simple configuration</a:t>
            </a:r>
          </a:p>
        </p:txBody>
      </p:sp>
      <p:pic>
        <p:nvPicPr>
          <p:cNvPr id="26627" name="Espace réservé du contenu 3" descr="4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t="9677" r="-8044" b="11291"/>
          <a:stretch>
            <a:fillRect/>
          </a:stretch>
        </p:blipFill>
        <p:spPr>
          <a:xfrm>
            <a:off x="395536" y="2348880"/>
            <a:ext cx="8280920" cy="352839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/>
          <p:cNvSpPr>
            <a:spLocks noGrp="1"/>
          </p:cNvSpPr>
          <p:nvPr>
            <p:ph type="title" idx="4294967295"/>
          </p:nvPr>
        </p:nvSpPr>
        <p:spPr>
          <a:xfrm>
            <a:off x="467658" y="188730"/>
            <a:ext cx="8229600" cy="1143000"/>
          </a:xfrm>
        </p:spPr>
        <p:txBody>
          <a:bodyPr/>
          <a:lstStyle/>
          <a:p>
            <a:r>
              <a:rPr lang="en-US" sz="3200" smtClean="0"/>
              <a:t>Hotel / Shopping Mall</a:t>
            </a:r>
          </a:p>
        </p:txBody>
      </p:sp>
      <p:pic>
        <p:nvPicPr>
          <p:cNvPr id="27651" name="Espace réservé du contenu 3" descr="5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xfrm>
            <a:off x="467544" y="1700808"/>
            <a:ext cx="8229600" cy="45259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1"/>
          <p:cNvSpPr>
            <a:spLocks noGrp="1"/>
          </p:cNvSpPr>
          <p:nvPr>
            <p:ph type="title" idx="4294967295"/>
          </p:nvPr>
        </p:nvSpPr>
        <p:spPr>
          <a:xfrm>
            <a:off x="467658" y="332742"/>
            <a:ext cx="8229600" cy="1143000"/>
          </a:xfrm>
        </p:spPr>
        <p:txBody>
          <a:bodyPr/>
          <a:lstStyle/>
          <a:p>
            <a:r>
              <a:rPr lang="fr-FR" altLang="zh-CN" sz="3200" dirty="0" smtClean="0">
                <a:solidFill>
                  <a:schemeClr val="tx1"/>
                </a:solidFill>
              </a:rPr>
              <a:t>School</a:t>
            </a:r>
            <a:r>
              <a:rPr lang="en-US" sz="3200" dirty="0" smtClean="0">
                <a:solidFill>
                  <a:schemeClr val="tx1"/>
                </a:solidFill>
              </a:rPr>
              <a:t> / Theme park</a:t>
            </a:r>
          </a:p>
        </p:txBody>
      </p:sp>
      <p:pic>
        <p:nvPicPr>
          <p:cNvPr id="28675" name="Espace réservé du contenu 3" descr="6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re 1"/>
          <p:cNvSpPr>
            <a:spLocks noGrp="1"/>
          </p:cNvSpPr>
          <p:nvPr>
            <p:ph type="title" idx="4294967295"/>
          </p:nvPr>
        </p:nvSpPr>
        <p:spPr>
          <a:xfrm>
            <a:off x="467658" y="0"/>
            <a:ext cx="8229600" cy="1143000"/>
          </a:xfrm>
        </p:spPr>
        <p:txBody>
          <a:bodyPr/>
          <a:lstStyle/>
          <a:p>
            <a:r>
              <a:rPr lang="en-US" sz="3200" smtClean="0"/>
              <a:t>In-Store</a:t>
            </a:r>
          </a:p>
        </p:txBody>
      </p:sp>
      <p:pic>
        <p:nvPicPr>
          <p:cNvPr id="29699" name="Espace réservé du contenu 3" descr="7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xfrm>
            <a:off x="395536" y="1600200"/>
            <a:ext cx="8519864" cy="47085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/>
          <p:cNvSpPr>
            <a:spLocks noGrp="1"/>
          </p:cNvSpPr>
          <p:nvPr>
            <p:ph type="title" idx="4294967295"/>
          </p:nvPr>
        </p:nvSpPr>
        <p:spPr>
          <a:xfrm>
            <a:off x="467658" y="404748"/>
            <a:ext cx="8229600" cy="1143000"/>
          </a:xfrm>
        </p:spPr>
        <p:txBody>
          <a:bodyPr/>
          <a:lstStyle/>
          <a:p>
            <a:r>
              <a:rPr lang="en-US" sz="3200" dirty="0" smtClean="0"/>
              <a:t>Private link between different offices</a:t>
            </a:r>
          </a:p>
        </p:txBody>
      </p:sp>
      <p:pic>
        <p:nvPicPr>
          <p:cNvPr id="30723" name="Espace réservé du contenu 3" descr="8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0" y="4343400"/>
            <a:ext cx="3429000" cy="18288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>
            <a:outerShdw blurRad="40000" dist="96139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635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>
              <a:latin typeface="Calibri" pitchFamily="-10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72000" y="1600200"/>
            <a:ext cx="3429000" cy="18288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>
            <a:outerShdw blurRad="40000" dist="96139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635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>
              <a:latin typeface="Calibri" pitchFamily="-108" charset="0"/>
            </a:endParaRPr>
          </a:p>
        </p:txBody>
      </p:sp>
      <p:sp>
        <p:nvSpPr>
          <p:cNvPr id="31748" name="Titre 1"/>
          <p:cNvSpPr>
            <a:spLocks noGrp="1"/>
          </p:cNvSpPr>
          <p:nvPr>
            <p:ph type="title" idx="4294967295"/>
          </p:nvPr>
        </p:nvSpPr>
        <p:spPr>
          <a:xfrm>
            <a:off x="467658" y="332742"/>
            <a:ext cx="8229600" cy="1143000"/>
          </a:xfrm>
        </p:spPr>
        <p:txBody>
          <a:bodyPr/>
          <a:lstStyle/>
          <a:p>
            <a:r>
              <a:rPr lang="en-US" sz="3200" smtClean="0"/>
              <a:t>Transport</a:t>
            </a:r>
          </a:p>
        </p:txBody>
      </p:sp>
      <p:pic>
        <p:nvPicPr>
          <p:cNvPr id="31749" name="Espace réservé du contenu 3" descr="10.jpg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clrChange>
              <a:clrFrom>
                <a:srgbClr val="5D5D5D"/>
              </a:clrFrom>
              <a:clrTo>
                <a:srgbClr val="5D5D5D">
                  <a:alpha val="0"/>
                </a:srgbClr>
              </a:clrTo>
            </a:clrChange>
          </a:blip>
          <a:srcRect l="-11154" r="-11154"/>
          <a:stretch>
            <a:fillRect/>
          </a:stretch>
        </p:blipFill>
        <p:spPr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79</Words>
  <Application>Microsoft Office PowerPoint</Application>
  <PresentationFormat>全屏显示(4:3)</PresentationFormat>
  <Paragraphs>39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隶书</vt:lpstr>
      <vt:lpstr>Wingdings 2</vt:lpstr>
      <vt:lpstr>Constantia</vt:lpstr>
      <vt:lpstr>流畅</vt:lpstr>
      <vt:lpstr>幻灯片 1</vt:lpstr>
      <vt:lpstr>Audio Manager</vt:lpstr>
      <vt:lpstr>Audio Manager 的结构</vt:lpstr>
      <vt:lpstr>Simple configuration</vt:lpstr>
      <vt:lpstr>Hotel / Shopping Mall</vt:lpstr>
      <vt:lpstr>School / Theme park</vt:lpstr>
      <vt:lpstr>In-Store</vt:lpstr>
      <vt:lpstr>Private link between different offices</vt:lpstr>
      <vt:lpstr>Transport</vt:lpstr>
      <vt:lpstr>Museum: audio on demand</vt:lpstr>
      <vt:lpstr>Intercom</vt:lpstr>
      <vt:lpstr>Digigram  Audio Manager真实案例</vt:lpstr>
      <vt:lpstr>真实案例</vt:lpstr>
      <vt:lpstr>欢迎任何时间登录 东汇技术支持中心论坛 新浪东坛微博 寻找《真实案例》《产品评测》《软件评测》《使用指南》。。。 www.ead.cn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Only Wang</cp:lastModifiedBy>
  <cp:revision>46</cp:revision>
  <dcterms:modified xsi:type="dcterms:W3CDTF">2013-12-07T16:19:05Z</dcterms:modified>
</cp:coreProperties>
</file>